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5.xml" ContentType="application/vnd.openxmlformats-officedocument.theme+xml"/>
  <Override PartName="/ppt/slideLayouts/slideLayout94.xml" ContentType="application/vnd.openxmlformats-officedocument.presentationml.slideLayout+xml"/>
  <Override PartName="/ppt/theme/theme6.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7.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2" r:id="rId1"/>
    <p:sldMasterId id="2147483694" r:id="rId2"/>
    <p:sldMasterId id="2147483709" r:id="rId3"/>
    <p:sldMasterId id="2147483721" r:id="rId4"/>
    <p:sldMasterId id="2147483749" r:id="rId5"/>
    <p:sldMasterId id="2147483782" r:id="rId6"/>
    <p:sldMasterId id="2147483784" r:id="rId7"/>
    <p:sldMasterId id="2147483814" r:id="rId8"/>
  </p:sldMasterIdLst>
  <p:notesMasterIdLst>
    <p:notesMasterId r:id="rId25"/>
  </p:notesMasterIdLst>
  <p:handoutMasterIdLst>
    <p:handoutMasterId r:id="rId26"/>
  </p:handoutMasterIdLst>
  <p:sldIdLst>
    <p:sldId id="275" r:id="rId9"/>
    <p:sldId id="260" r:id="rId10"/>
    <p:sldId id="261" r:id="rId11"/>
    <p:sldId id="262" r:id="rId12"/>
    <p:sldId id="273" r:id="rId13"/>
    <p:sldId id="266" r:id="rId14"/>
    <p:sldId id="267" r:id="rId15"/>
    <p:sldId id="268" r:id="rId16"/>
    <p:sldId id="269" r:id="rId17"/>
    <p:sldId id="270" r:id="rId18"/>
    <p:sldId id="271" r:id="rId19"/>
    <p:sldId id="263" r:id="rId20"/>
    <p:sldId id="264" r:id="rId21"/>
    <p:sldId id="265" r:id="rId22"/>
    <p:sldId id="274" r:id="rId23"/>
    <p:sldId id="272" r:id="rId2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08">
          <p15:clr>
            <a:srgbClr val="A4A3A4"/>
          </p15:clr>
        </p15:guide>
        <p15:guide id="2" orient="horz" pos="2820">
          <p15:clr>
            <a:srgbClr val="A4A3A4"/>
          </p15:clr>
        </p15:guide>
        <p15:guide id="3" pos="2880">
          <p15:clr>
            <a:srgbClr val="A4A3A4"/>
          </p15:clr>
        </p15:guide>
        <p15:guide id="4" pos="561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CC3300"/>
    </p:penClr>
    <p:extLst>
      <p:ext uri="{EC167BDD-8182-4AB7-AECC-EB403E3ABB37}">
        <p14:laserClr xmlns:p14="http://schemas.microsoft.com/office/powerpoint/2010/main">
          <a:srgbClr val="0000FF"/>
        </p14:laserClr>
      </p:ext>
      <p:ext uri="{2FDB2607-1784-4EEB-B798-7EB5836EED8A}">
        <p14:showMediaCtrls xmlns:p14="http://schemas.microsoft.com/office/powerpoint/2010/main" val="1"/>
      </p:ext>
    </p:extLst>
  </p:showPr>
  <p:clrMru>
    <a:srgbClr val="8064A2"/>
    <a:srgbClr val="6179A8"/>
    <a:srgbClr val="5EAFA6"/>
    <a:srgbClr val="5CB565"/>
    <a:srgbClr val="F774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98" autoAdjust="0"/>
    <p:restoredTop sz="87600" autoAdjust="0"/>
  </p:normalViewPr>
  <p:slideViewPr>
    <p:cSldViewPr>
      <p:cViewPr varScale="1">
        <p:scale>
          <a:sx n="84" d="100"/>
          <a:sy n="84" d="100"/>
        </p:scale>
        <p:origin x="780" y="78"/>
      </p:cViewPr>
      <p:guideLst>
        <p:guide orient="horz" pos="708"/>
        <p:guide orient="horz" pos="2820"/>
        <p:guide pos="2880"/>
        <p:guide pos="561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3" d="100"/>
          <a:sy n="83" d="100"/>
        </p:scale>
        <p:origin x="-199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3.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a:defRPr sz="1200"/>
            </a:lvl1pPr>
          </a:lstStyle>
          <a:p>
            <a:r>
              <a:rPr lang="en-US" sz="1300" b="1" dirty="0">
                <a:latin typeface="Arial" pitchFamily="34" charset="0"/>
                <a:cs typeface="Arial" pitchFamily="34" charset="0"/>
              </a:rPr>
              <a:t>Visual Studio Live! Las Vegas 2016</a:t>
            </a:r>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a:defRPr sz="1200"/>
            </a:lvl1pPr>
          </a:lstStyle>
          <a:p>
            <a:endParaRPr lang="en-US" dirty="0">
              <a:latin typeface="Arial" pitchFamily="34" charset="0"/>
              <a:cs typeface="Arial" pitchFamily="34" charset="0"/>
            </a:endParaRPr>
          </a:p>
        </p:txBody>
      </p:sp>
    </p:spTree>
    <p:extLst>
      <p:ext uri="{BB962C8B-B14F-4D97-AF65-F5344CB8AC3E}">
        <p14:creationId xmlns:p14="http://schemas.microsoft.com/office/powerpoint/2010/main" val="234944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A2ECFD-0169-4599-A79A-8C44AB4A932C}" type="datetimeFigureOut">
              <a:rPr lang="en-US" smtClean="0"/>
              <a:pPr/>
              <a:t>4/4/2017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E326DE0-BACA-4EA0-B73F-CC7DC1D7F4A1}" type="slidenum">
              <a:rPr lang="en-US" smtClean="0"/>
              <a:pPr/>
              <a:t>‹#›</a:t>
            </a:fld>
            <a:endParaRPr lang="en-US"/>
          </a:p>
        </p:txBody>
      </p:sp>
    </p:spTree>
    <p:extLst>
      <p:ext uri="{BB962C8B-B14F-4D97-AF65-F5344CB8AC3E}">
        <p14:creationId xmlns:p14="http://schemas.microsoft.com/office/powerpoint/2010/main" val="737638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4/4/2017 1:21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73596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4/4/2017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257596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4/4/2017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571878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4/4/2017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704592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A1434-C4DF-412E-99C1-D8F9CD6FA8B7}"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4/4/2017 12:32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11986337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4/4/2017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3972296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4/4/2017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66421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S4 Solution Specialist Sales Summit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4/4/2017 12:32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8698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 Culture</a:t>
            </a:r>
          </a:p>
          <a:p>
            <a:r>
              <a:rPr lang="en-US" dirty="0">
                <a:effectLst/>
              </a:rPr>
              <a:t>Fundamental attributes of successful cultures: </a:t>
            </a:r>
          </a:p>
          <a:p>
            <a:pPr marL="171450" indent="-171450">
              <a:buFontTx/>
              <a:buChar char="-"/>
            </a:pPr>
            <a:r>
              <a:rPr lang="en-US" dirty="0">
                <a:effectLst/>
              </a:rPr>
              <a:t>Shared mission and incentives: infrastructure as code, apps as services, </a:t>
            </a:r>
            <a:r>
              <a:rPr lang="en-US" dirty="0" err="1">
                <a:effectLst/>
              </a:rPr>
              <a:t>DevOps</a:t>
            </a:r>
            <a:r>
              <a:rPr lang="en-US" dirty="0">
                <a:effectLst/>
              </a:rPr>
              <a:t>/all as teams </a:t>
            </a:r>
          </a:p>
          <a:p>
            <a:pPr marL="171450" indent="-171450">
              <a:buFontTx/>
              <a:buChar char="-"/>
            </a:pPr>
            <a:r>
              <a:rPr lang="en-US" dirty="0">
                <a:effectLst/>
              </a:rPr>
              <a:t>You need to consider your hardware as a commodity, (don't give your servers names) , servers are like farm animals, it is just harder if you let </a:t>
            </a:r>
            <a:r>
              <a:rPr lang="en-US" dirty="0" err="1">
                <a:effectLst/>
              </a:rPr>
              <a:t>theids</a:t>
            </a:r>
            <a:r>
              <a:rPr lang="en-US" dirty="0">
                <a:effectLst/>
              </a:rPr>
              <a:t> name them </a:t>
            </a:r>
          </a:p>
          <a:p>
            <a:pPr marL="171450" indent="-171450">
              <a:buFontTx/>
              <a:buChar char="-"/>
            </a:pPr>
            <a:r>
              <a:rPr lang="en-US" dirty="0">
                <a:effectLst/>
              </a:rPr>
              <a:t>Build deep instrumentation into services, push complexity up the stack </a:t>
            </a:r>
          </a:p>
          <a:p>
            <a:pPr marL="171450" indent="-171450">
              <a:buFontTx/>
              <a:buChar char="-"/>
            </a:pPr>
            <a:r>
              <a:rPr lang="en-US" dirty="0">
                <a:effectLst/>
              </a:rPr>
              <a:t>Rally around agile, shared metrics, CI, service owners on call, etc. </a:t>
            </a:r>
          </a:p>
          <a:p>
            <a:pPr marL="171450" indent="-171450">
              <a:buFontTx/>
              <a:buChar char="-"/>
            </a:pPr>
            <a:r>
              <a:rPr lang="en-US" dirty="0">
                <a:effectLst/>
              </a:rPr>
              <a:t>Changing the culture: any change takes time, changing culture is no exception and you can't do it alone, </a:t>
            </a:r>
            <a:r>
              <a:rPr lang="en-US" baseline="0" dirty="0">
                <a:effectLst/>
              </a:rPr>
              <a:t> </a:t>
            </a:r>
            <a:r>
              <a:rPr lang="en-US" dirty="0">
                <a:effectLst/>
              </a:rPr>
              <a:t>exploit compelling events to change culture: downtimes, cloud adoption, </a:t>
            </a:r>
            <a:r>
              <a:rPr lang="en-US" dirty="0" err="1">
                <a:effectLst/>
              </a:rPr>
              <a:t>devops</a:t>
            </a:r>
            <a:r>
              <a:rPr lang="en-US" dirty="0">
                <a:effectLst/>
              </a:rPr>
              <a:t> buzz</a:t>
            </a:r>
          </a:p>
          <a:p>
            <a:pPr marL="171450" indent="-171450">
              <a:buFontTx/>
              <a:buChar char="-"/>
            </a:pPr>
            <a:endParaRPr lang="en-US" dirty="0">
              <a:effectLst/>
            </a:endParaRP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PROCESS</a:t>
            </a:r>
            <a:r>
              <a:rPr lang="en-US" sz="1100" b="1" dirty="0">
                <a:solidFill>
                  <a:srgbClr val="000000"/>
                </a:solidFill>
                <a:latin typeface="Trebuchet MS" pitchFamily="34" charset="0"/>
                <a:cs typeface="Arial" charset="0"/>
              </a:rPr>
              <a:t/>
            </a:r>
            <a:br>
              <a:rPr lang="en-US" sz="1100" b="1" dirty="0">
                <a:solidFill>
                  <a:srgbClr val="000000"/>
                </a:solidFill>
                <a:latin typeface="Trebuchet MS" pitchFamily="34" charset="0"/>
                <a:cs typeface="Arial" charset="0"/>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Definition and design, compliance, and continuous improvement</a:t>
            </a: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PEOPLE</a:t>
            </a:r>
            <a:br>
              <a:rPr lang="en-US" sz="1000" dirty="0">
                <a:gradFill>
                  <a:gsLst>
                    <a:gs pos="2917">
                      <a:srgbClr val="FFFFFF"/>
                    </a:gs>
                    <a:gs pos="30000">
                      <a:srgbClr val="FFFFFF"/>
                    </a:gs>
                  </a:gsLst>
                  <a:lin ang="5400000" scaled="0"/>
                </a:gradFill>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Responsibilities, management, skills development, and discipline</a:t>
            </a:r>
          </a:p>
          <a:p>
            <a:pPr marL="0" marR="0" indent="0" algn="l" defTabSz="932742" rtl="0" eaLnBrk="1" fontAlgn="auto" latinLnBrk="0" hangingPunct="1">
              <a:lnSpc>
                <a:spcPct val="90000"/>
              </a:lnSpc>
              <a:spcBef>
                <a:spcPts val="0"/>
              </a:spcBef>
              <a:spcAft>
                <a:spcPts val="340"/>
              </a:spcAft>
              <a:buClrTx/>
              <a:buSzTx/>
              <a:buFontTx/>
              <a:buNone/>
              <a:tabLst/>
              <a:defRPr/>
            </a:pPr>
            <a:r>
              <a:rPr lang="en-US" sz="1000" dirty="0">
                <a:gradFill>
                  <a:gsLst>
                    <a:gs pos="2917">
                      <a:srgbClr val="FFFFFF"/>
                    </a:gs>
                    <a:gs pos="30000">
                      <a:srgbClr val="FFFFFF"/>
                    </a:gs>
                  </a:gsLst>
                  <a:lin ang="5400000" scaled="0"/>
                </a:gradFill>
              </a:rPr>
              <a:t>Products</a:t>
            </a:r>
            <a:br>
              <a:rPr lang="en-US" sz="1000" dirty="0">
                <a:gradFill>
                  <a:gsLst>
                    <a:gs pos="2917">
                      <a:srgbClr val="FFFFFF"/>
                    </a:gs>
                    <a:gs pos="30000">
                      <a:srgbClr val="FFFFFF"/>
                    </a:gs>
                  </a:gsLst>
                  <a:lin ang="5400000" scaled="0"/>
                </a:gradFill>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Tools and infrastructure</a:t>
            </a:r>
          </a:p>
          <a:p>
            <a:pPr marL="0" indent="0">
              <a:buFontTx/>
              <a:buNone/>
            </a:pPr>
            <a:endParaRPr lang="en-US" dirty="0"/>
          </a:p>
        </p:txBody>
      </p:sp>
      <p:sp>
        <p:nvSpPr>
          <p:cNvPr id="4" name="Header Placeholder 3"/>
          <p:cNvSpPr>
            <a:spLocks noGrp="1"/>
          </p:cNvSpPr>
          <p:nvPr>
            <p:ph type="hdr" sz="quarter" idx="10"/>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S4 Solution Specialist Sales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4/4/2017 12:32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3129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4/4/2017 12:32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423155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4/4/2017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3999196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4/4/2017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866859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4/4/2017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626995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4/4/2017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485609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Master" Target="../slideMasters/slideMaster7.xml"/><Relationship Id="rId5" Type="http://schemas.openxmlformats.org/officeDocument/2006/relationships/image" Target="../media/image26.emf"/><Relationship Id="rId4" Type="http://schemas.microsoft.com/office/2007/relationships/hdphoto" Target="../media/hdphoto2.wdp"/></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Master" Target="../slideMasters/slideMaster7.xml"/><Relationship Id="rId5" Type="http://schemas.openxmlformats.org/officeDocument/2006/relationships/image" Target="../media/image26.emf"/><Relationship Id="rId4" Type="http://schemas.microsoft.com/office/2007/relationships/hdphoto" Target="../media/hdphoto2.wdp"/></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jp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5.png"/><Relationship Id="rId1" Type="http://schemas.openxmlformats.org/officeDocument/2006/relationships/slideMaster" Target="../slideMasters/slideMaster8.xml"/><Relationship Id="rId4" Type="http://schemas.openxmlformats.org/officeDocument/2006/relationships/image" Target="../media/image21.emf"/></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9.jp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40.jp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41.jp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42.jp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43.jp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44.jp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45.jp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46.jp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47.jp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48.jp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49.jp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50.jpg"/><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51.jpg"/><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52.jpg"/><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53.jp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54.jp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55.jp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4.xml"/><Relationship Id="rId5" Type="http://schemas.openxmlformats.org/officeDocument/2006/relationships/image" Target="../media/image5.png"/><Relationship Id="rId4" Type="http://schemas.microsoft.com/office/2007/relationships/hdphoto" Target="../media/hdphoto1.wdp"/></Relationships>
</file>

<file path=ppt/slideLayouts/_rels/slideLayout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 Id="rId4" Type="http://schemas.openxmlformats.org/officeDocument/2006/relationships/image" Target="../media/image16.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Master" Target="../slideMasters/slideMaster5.xml"/><Relationship Id="rId4" Type="http://schemas.openxmlformats.org/officeDocument/2006/relationships/image" Target="../media/image16.pn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emf"/><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emf"/><Relationship Id="rId1" Type="http://schemas.openxmlformats.org/officeDocument/2006/relationships/slideMaster" Target="../slideMasters/slideMaster7.xml"/><Relationship Id="rId4" Type="http://schemas.openxmlformats.org/officeDocument/2006/relationships/image" Target="../media/image25.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emf"/><Relationship Id="rId1" Type="http://schemas.openxmlformats.org/officeDocument/2006/relationships/slideMaster" Target="../slideMasters/slideMaster7.xml"/><Relationship Id="rId4" Type="http://schemas.openxmlformats.org/officeDocument/2006/relationships/image" Target="../media/image25.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8F999-7A4E-6B4F-9FED-EF75B73AD044}" type="datetimeFigureOut">
              <a:rPr lang="en-US" smtClean="0"/>
              <a:t>4/4/2017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4/4/2017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930" y="217133"/>
            <a:ext cx="4370070" cy="674749"/>
          </a:xfrm>
        </p:spPr>
        <p:txBody>
          <a:bodyPr/>
          <a:lstStyle/>
          <a:p>
            <a:r>
              <a:rPr lang="en-US"/>
              <a:t>Click to edit Master title style</a:t>
            </a:r>
          </a:p>
        </p:txBody>
      </p:sp>
      <p:sp>
        <p:nvSpPr>
          <p:cNvPr id="6" name="Text Placeholder 5"/>
          <p:cNvSpPr>
            <a:spLocks noGrp="1"/>
          </p:cNvSpPr>
          <p:nvPr>
            <p:ph type="body" sz="quarter" idx="10"/>
          </p:nvPr>
        </p:nvSpPr>
        <p:spPr>
          <a:xfrm>
            <a:off x="201930" y="1530795"/>
            <a:ext cx="4370070"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5336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530105"/>
            <a:ext cx="4370070" cy="1587999"/>
          </a:xfrm>
        </p:spPr>
        <p:txBody>
          <a:bodyPr wrap="square">
            <a:spAutoFit/>
          </a:bodyPr>
          <a:lstStyle>
            <a:lvl1pPr>
              <a:defRPr sz="294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01930" y="217133"/>
            <a:ext cx="4370070" cy="674749"/>
          </a:xfrm>
        </p:spPr>
        <p:txBody>
          <a:bodyPr/>
          <a:lstStyle/>
          <a:p>
            <a:r>
              <a:rPr lang="en-US"/>
              <a:t>Click to edit Master title style</a:t>
            </a:r>
          </a:p>
        </p:txBody>
      </p:sp>
    </p:spTree>
    <p:extLst>
      <p:ext uri="{BB962C8B-B14F-4D97-AF65-F5344CB8AC3E}">
        <p14:creationId xmlns:p14="http://schemas.microsoft.com/office/powerpoint/2010/main" val="17813432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530105"/>
            <a:ext cx="4370070" cy="1587999"/>
          </a:xfrm>
        </p:spPr>
        <p:txBody>
          <a:bodyPr wrap="square">
            <a:spAutoFit/>
          </a:bodyPr>
          <a:lstStyle>
            <a:lvl1pPr>
              <a:defRPr sz="294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01930" y="217133"/>
            <a:ext cx="4370070" cy="674749"/>
          </a:xfrm>
        </p:spPr>
        <p:txBody>
          <a:bodyPr/>
          <a:lstStyle/>
          <a:p>
            <a:r>
              <a:rPr lang="en-US"/>
              <a:t>Click to edit Master title style</a:t>
            </a:r>
          </a:p>
        </p:txBody>
      </p:sp>
    </p:spTree>
    <p:extLst>
      <p:ext uri="{BB962C8B-B14F-4D97-AF65-F5344CB8AC3E}">
        <p14:creationId xmlns:p14="http://schemas.microsoft.com/office/powerpoint/2010/main" val="27152535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0" y="891882"/>
            <a:ext cx="4033911" cy="1456809"/>
          </a:xfrm>
        </p:spPr>
        <p:txBody>
          <a:bodyPr wrap="square">
            <a:spAutoFit/>
          </a:bodyPr>
          <a:lstStyle>
            <a:lvl1pPr marL="0" indent="0">
              <a:spcBef>
                <a:spcPts val="900"/>
              </a:spcBef>
              <a:buClr>
                <a:schemeClr val="tx1"/>
              </a:buClr>
              <a:buFont typeface="Wingdings" pitchFamily="2" charset="2"/>
              <a:buNone/>
              <a:defRPr sz="2353">
                <a:gradFill>
                  <a:gsLst>
                    <a:gs pos="1250">
                      <a:schemeClr val="tx2"/>
                    </a:gs>
                    <a:gs pos="99000">
                      <a:schemeClr val="tx2"/>
                    </a:gs>
                  </a:gsLst>
                  <a:lin ang="5400000" scaled="0"/>
                </a:gra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1882"/>
            <a:ext cx="4033911" cy="1456809"/>
          </a:xfrm>
        </p:spPr>
        <p:txBody>
          <a:bodyPr wrap="square">
            <a:spAutoFit/>
          </a:bodyPr>
          <a:lstStyle>
            <a:lvl1pPr marL="0" indent="0">
              <a:spcBef>
                <a:spcPts val="900"/>
              </a:spcBef>
              <a:buClr>
                <a:schemeClr val="tx1"/>
              </a:buClr>
              <a:buFont typeface="Wingdings" pitchFamily="2" charset="2"/>
              <a:buNone/>
              <a:defRPr sz="2353">
                <a:gradFill>
                  <a:gsLst>
                    <a:gs pos="1250">
                      <a:schemeClr val="tx2"/>
                    </a:gs>
                    <a:gs pos="99000">
                      <a:schemeClr val="tx2"/>
                    </a:gs>
                  </a:gsLst>
                  <a:lin ang="5400000" scaled="0"/>
                </a:gra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1068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0" y="891882"/>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1882"/>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71945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0" y="891882"/>
            <a:ext cx="4033911" cy="1506566"/>
          </a:xfrm>
        </p:spPr>
        <p:txBody>
          <a:bodyPr wrap="square">
            <a:spAutoFit/>
          </a:bodyPr>
          <a:lstStyle>
            <a:lvl1pPr marL="211280" indent="-211280">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1882"/>
            <a:ext cx="4033911" cy="1506566"/>
          </a:xfrm>
        </p:spPr>
        <p:txBody>
          <a:bodyPr wrap="square">
            <a:spAutoFit/>
          </a:bodyPr>
          <a:lstStyle>
            <a:lvl1pPr marL="211280" indent="-211280">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55408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0" y="891882"/>
            <a:ext cx="4033911" cy="1506566"/>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1882"/>
            <a:ext cx="4033911" cy="1506566"/>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91263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70145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809838" y="2179508"/>
            <a:ext cx="7526061" cy="674749"/>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72978668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0C0"/>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4594829"/>
            <a:ext cx="9144000" cy="554508"/>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2249172" y="358"/>
            <a:ext cx="6879655" cy="5143142"/>
          </a:xfrm>
          <a:prstGeom prst="rect">
            <a:avLst/>
          </a:prstGeom>
        </p:spPr>
      </p:pic>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317834" y="4779047"/>
            <a:ext cx="768953" cy="168103"/>
          </a:xfrm>
          <a:prstGeom prst="rect">
            <a:avLst/>
          </a:prstGeom>
          <a:noFill/>
          <a:ln>
            <a:noFill/>
          </a:ln>
        </p:spPr>
      </p:pic>
      <p:sp>
        <p:nvSpPr>
          <p:cNvPr id="13" name="Text Placeholder 4"/>
          <p:cNvSpPr>
            <a:spLocks noGrp="1"/>
          </p:cNvSpPr>
          <p:nvPr>
            <p:ph type="body" sz="quarter" idx="13" hasCustomPrompt="1"/>
          </p:nvPr>
        </p:nvSpPr>
        <p:spPr>
          <a:xfrm>
            <a:off x="408060" y="2908191"/>
            <a:ext cx="6884252" cy="547458"/>
          </a:xfrm>
          <a:prstGeom prst="rect">
            <a:avLst/>
          </a:prstGeom>
          <a:noFill/>
        </p:spPr>
        <p:txBody>
          <a:bodyPr wrap="square" lIns="146304" tIns="109728" rIns="146304" bIns="109728">
            <a:spAutoFit/>
          </a:bodyPr>
          <a:lstStyle>
            <a:lvl1pPr marL="0" indent="0">
              <a:spcBef>
                <a:spcPts val="0"/>
              </a:spcBef>
              <a:buNone/>
              <a:defRPr sz="2353"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394614" y="1554957"/>
            <a:ext cx="6884253" cy="1353233"/>
          </a:xfrm>
          <a:prstGeom prst="rect">
            <a:avLst/>
          </a:prstGeom>
        </p:spPr>
        <p:txBody>
          <a:bodyPr lIns="146304" tIns="9144" rIns="146304" bIns="9144" anchor="b" anchorCtr="0"/>
          <a:lstStyle>
            <a:lvl1pPr marL="0" indent="0">
              <a:spcBef>
                <a:spcPts val="0"/>
              </a:spcBef>
              <a:buNone/>
              <a:defRPr sz="5294">
                <a:solidFill>
                  <a:schemeClr val="bg1"/>
                </a:solidFill>
                <a:latin typeface="+mj-lt"/>
              </a:defRPr>
            </a:lvl1pPr>
          </a:lstStyle>
          <a:p>
            <a:r>
              <a:rPr lang="en-US" sz="4412">
                <a:solidFill>
                  <a:schemeClr val="bg1"/>
                </a:solidFill>
              </a:rPr>
              <a:t>Demo</a:t>
            </a:r>
          </a:p>
        </p:txBody>
      </p:sp>
    </p:spTree>
    <p:extLst>
      <p:ext uri="{BB962C8B-B14F-4D97-AF65-F5344CB8AC3E}">
        <p14:creationId xmlns:p14="http://schemas.microsoft.com/office/powerpoint/2010/main" val="13706906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4/4/2017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249172" y="358"/>
            <a:ext cx="6879655" cy="5143142"/>
          </a:xfrm>
          <a:prstGeom prst="rect">
            <a:avLst/>
          </a:prstGeom>
        </p:spPr>
      </p:pic>
      <p:sp>
        <p:nvSpPr>
          <p:cNvPr id="4" name="Rectangle 3"/>
          <p:cNvSpPr/>
          <p:nvPr userDrawn="1"/>
        </p:nvSpPr>
        <p:spPr bwMode="auto">
          <a:xfrm>
            <a:off x="0" y="4594829"/>
            <a:ext cx="9144000" cy="554508"/>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317834" y="4779047"/>
            <a:ext cx="768953" cy="168103"/>
          </a:xfrm>
          <a:prstGeom prst="rect">
            <a:avLst/>
          </a:prstGeom>
          <a:noFill/>
          <a:ln>
            <a:noFill/>
          </a:ln>
        </p:spPr>
      </p:pic>
      <p:pic>
        <p:nvPicPr>
          <p:cNvPr id="12" name="Picture 11"/>
          <p:cNvPicPr>
            <a:picLocks noChangeAspect="1"/>
          </p:cNvPicPr>
          <p:nvPr userDrawn="1"/>
        </p:nvPicPr>
        <p:blipFill>
          <a:blip r:embed="rId5"/>
          <a:stretch>
            <a:fillRect/>
          </a:stretch>
        </p:blipFill>
        <p:spPr>
          <a:xfrm>
            <a:off x="477921" y="288924"/>
            <a:ext cx="2339418" cy="374960"/>
          </a:xfrm>
          <a:prstGeom prst="rect">
            <a:avLst/>
          </a:prstGeom>
        </p:spPr>
      </p:pic>
      <p:sp>
        <p:nvSpPr>
          <p:cNvPr id="13" name="Text Placeholder 4"/>
          <p:cNvSpPr>
            <a:spLocks noGrp="1"/>
          </p:cNvSpPr>
          <p:nvPr>
            <p:ph type="body" sz="quarter" idx="13" hasCustomPrompt="1"/>
          </p:nvPr>
        </p:nvSpPr>
        <p:spPr>
          <a:xfrm>
            <a:off x="408060" y="2908191"/>
            <a:ext cx="6884252" cy="547458"/>
          </a:xfrm>
          <a:prstGeom prst="rect">
            <a:avLst/>
          </a:prstGeom>
          <a:noFill/>
        </p:spPr>
        <p:txBody>
          <a:bodyPr wrap="square" lIns="146304" tIns="109728" rIns="146304" bIns="109728">
            <a:spAutoFit/>
          </a:bodyPr>
          <a:lstStyle>
            <a:lvl1pPr marL="0" indent="0">
              <a:spcBef>
                <a:spcPts val="0"/>
              </a:spcBef>
              <a:buNone/>
              <a:defRPr sz="2353"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408060" y="1554957"/>
            <a:ext cx="6884253" cy="1353233"/>
          </a:xfrm>
          <a:prstGeom prst="rect">
            <a:avLst/>
          </a:prstGeom>
        </p:spPr>
        <p:txBody>
          <a:bodyPr lIns="146304" tIns="9144" rIns="146304" bIns="9144" anchor="b" anchorCtr="0"/>
          <a:lstStyle>
            <a:lvl1pPr marL="0" indent="0">
              <a:spcBef>
                <a:spcPts val="0"/>
              </a:spcBef>
              <a:buNone/>
              <a:defRPr sz="4412">
                <a:solidFill>
                  <a:schemeClr val="bg1"/>
                </a:solidFill>
                <a:latin typeface="+mj-lt"/>
              </a:defRPr>
            </a:lvl1pPr>
          </a:lstStyle>
          <a:p>
            <a:r>
              <a:rPr lang="en-US" sz="4412">
                <a:solidFill>
                  <a:schemeClr val="bg1"/>
                </a:solidFill>
              </a:rPr>
              <a:t>Demo</a:t>
            </a:r>
          </a:p>
        </p:txBody>
      </p:sp>
    </p:spTree>
    <p:extLst>
      <p:ext uri="{BB962C8B-B14F-4D97-AF65-F5344CB8AC3E}">
        <p14:creationId xmlns:p14="http://schemas.microsoft.com/office/powerpoint/2010/main" val="33821564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249172" y="358"/>
            <a:ext cx="6879655" cy="5143142"/>
          </a:xfrm>
          <a:prstGeom prst="rect">
            <a:avLst/>
          </a:prstGeom>
        </p:spPr>
      </p:pic>
      <p:sp>
        <p:nvSpPr>
          <p:cNvPr id="4" name="Rectangle 3"/>
          <p:cNvSpPr/>
          <p:nvPr userDrawn="1"/>
        </p:nvSpPr>
        <p:spPr bwMode="auto">
          <a:xfrm>
            <a:off x="0" y="4594829"/>
            <a:ext cx="9144000" cy="554508"/>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317834" y="4779047"/>
            <a:ext cx="768953" cy="168103"/>
          </a:xfrm>
          <a:prstGeom prst="rect">
            <a:avLst/>
          </a:prstGeom>
          <a:noFill/>
          <a:ln>
            <a:noFill/>
          </a:ln>
        </p:spPr>
      </p:pic>
      <p:pic>
        <p:nvPicPr>
          <p:cNvPr id="12" name="Picture 11"/>
          <p:cNvPicPr>
            <a:picLocks noChangeAspect="1"/>
          </p:cNvPicPr>
          <p:nvPr userDrawn="1"/>
        </p:nvPicPr>
        <p:blipFill>
          <a:blip r:embed="rId5"/>
          <a:stretch>
            <a:fillRect/>
          </a:stretch>
        </p:blipFill>
        <p:spPr>
          <a:xfrm>
            <a:off x="477921" y="288924"/>
            <a:ext cx="2339418" cy="374960"/>
          </a:xfrm>
          <a:prstGeom prst="rect">
            <a:avLst/>
          </a:prstGeom>
        </p:spPr>
      </p:pic>
      <p:sp>
        <p:nvSpPr>
          <p:cNvPr id="13" name="Text Placeholder 4"/>
          <p:cNvSpPr>
            <a:spLocks noGrp="1"/>
          </p:cNvSpPr>
          <p:nvPr>
            <p:ph type="body" sz="quarter" idx="13" hasCustomPrompt="1"/>
          </p:nvPr>
        </p:nvSpPr>
        <p:spPr>
          <a:xfrm>
            <a:off x="408060" y="2908191"/>
            <a:ext cx="6884252" cy="547458"/>
          </a:xfrm>
          <a:prstGeom prst="rect">
            <a:avLst/>
          </a:prstGeom>
          <a:noFill/>
        </p:spPr>
        <p:txBody>
          <a:bodyPr wrap="square" lIns="146304" tIns="109728" rIns="146304" bIns="109728">
            <a:spAutoFit/>
          </a:bodyPr>
          <a:lstStyle>
            <a:lvl1pPr marL="0" indent="0">
              <a:spcBef>
                <a:spcPts val="0"/>
              </a:spcBef>
              <a:buNone/>
              <a:defRPr sz="2353"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408060" y="1554957"/>
            <a:ext cx="6884253" cy="1353233"/>
          </a:xfrm>
          <a:prstGeom prst="rect">
            <a:avLst/>
          </a:prstGeom>
        </p:spPr>
        <p:txBody>
          <a:bodyPr lIns="146304" tIns="9144" rIns="146304" bIns="9144" anchor="b" anchorCtr="0"/>
          <a:lstStyle>
            <a:lvl1pPr marL="0" indent="0">
              <a:spcBef>
                <a:spcPts val="0"/>
              </a:spcBef>
              <a:buNone/>
              <a:defRPr sz="5294">
                <a:solidFill>
                  <a:schemeClr val="bg1"/>
                </a:solidFill>
                <a:latin typeface="+mj-lt"/>
              </a:defRPr>
            </a:lvl1pPr>
          </a:lstStyle>
          <a:p>
            <a:r>
              <a:rPr lang="en-US" sz="4412">
                <a:solidFill>
                  <a:schemeClr val="bg1"/>
                </a:solidFill>
              </a:rPr>
              <a:t>Demo</a:t>
            </a:r>
          </a:p>
        </p:txBody>
      </p:sp>
    </p:spTree>
    <p:extLst>
      <p:ext uri="{BB962C8B-B14F-4D97-AF65-F5344CB8AC3E}">
        <p14:creationId xmlns:p14="http://schemas.microsoft.com/office/powerpoint/2010/main" val="37735947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70C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249172" y="358"/>
            <a:ext cx="6879655" cy="5143142"/>
          </a:xfrm>
          <a:prstGeom prst="rect">
            <a:avLst/>
          </a:prstGeom>
        </p:spPr>
      </p:pic>
      <p:sp>
        <p:nvSpPr>
          <p:cNvPr id="2" name="Title 1"/>
          <p:cNvSpPr>
            <a:spLocks noGrp="1"/>
          </p:cNvSpPr>
          <p:nvPr>
            <p:ph type="title" hasCustomPrompt="1"/>
          </p:nvPr>
        </p:nvSpPr>
        <p:spPr>
          <a:xfrm>
            <a:off x="426035" y="889767"/>
            <a:ext cx="8179876" cy="917880"/>
          </a:xfrm>
          <a:noFill/>
        </p:spPr>
        <p:txBody>
          <a:bodyPr wrap="square"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6882551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Pr>
        <a:solidFill>
          <a:srgbClr val="0070C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249172" y="358"/>
            <a:ext cx="6879655" cy="5143142"/>
          </a:xfrm>
          <a:prstGeom prst="rect">
            <a:avLst/>
          </a:prstGeom>
        </p:spPr>
      </p:pic>
      <p:sp>
        <p:nvSpPr>
          <p:cNvPr id="2" name="Title 1"/>
          <p:cNvSpPr>
            <a:spLocks noGrp="1"/>
          </p:cNvSpPr>
          <p:nvPr>
            <p:ph type="title" hasCustomPrompt="1"/>
          </p:nvPr>
        </p:nvSpPr>
        <p:spPr>
          <a:xfrm>
            <a:off x="399142" y="1563129"/>
            <a:ext cx="4172858" cy="917880"/>
          </a:xfrm>
          <a:noFill/>
        </p:spPr>
        <p:txBody>
          <a:bodyPr wrap="square"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170842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0C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99142" y="1563129"/>
            <a:ext cx="4172858" cy="917880"/>
          </a:xfrm>
          <a:noFill/>
        </p:spPr>
        <p:txBody>
          <a:bodyPr wrap="square" tIns="91440" bIns="91440" anchor="t" anchorCtr="0">
            <a:spAutoFit/>
          </a:bodyPr>
          <a:lstStyle>
            <a:lvl1pPr>
              <a:defRPr sz="5294" spc="-74" baseline="0">
                <a:solidFill>
                  <a:schemeClr val="bg1"/>
                </a:solidFill>
              </a:defRPr>
            </a:lvl1pPr>
          </a:lstStyle>
          <a:p>
            <a:r>
              <a:rPr lang="en-US"/>
              <a:t>Section title</a:t>
            </a:r>
          </a:p>
        </p:txBody>
      </p:sp>
    </p:spTree>
    <p:extLst>
      <p:ext uri="{BB962C8B-B14F-4D97-AF65-F5344CB8AC3E}">
        <p14:creationId xmlns:p14="http://schemas.microsoft.com/office/powerpoint/2010/main" val="16647774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0009" y="912896"/>
            <a:ext cx="3865833" cy="1528880"/>
          </a:xfrm>
        </p:spPr>
        <p:txBody>
          <a:bodyPr wrap="square">
            <a:spAutoFit/>
          </a:bodyPr>
          <a:lstStyle>
            <a:lvl1pPr>
              <a:defRPr sz="4853" baseline="0">
                <a:solidFill>
                  <a:schemeClr val="bg1"/>
                </a:solidFill>
              </a:defRPr>
            </a:lvl1pPr>
          </a:lstStyle>
          <a:p>
            <a:r>
              <a:rPr lang="en-US"/>
              <a:t>50/50 photo layout</a:t>
            </a:r>
          </a:p>
        </p:txBody>
      </p:sp>
      <p:sp>
        <p:nvSpPr>
          <p:cNvPr id="5" name="Picture Placeholder 4"/>
          <p:cNvSpPr>
            <a:spLocks noGrp="1"/>
          </p:cNvSpPr>
          <p:nvPr>
            <p:ph type="pic" sz="quarter" idx="10"/>
          </p:nvPr>
        </p:nvSpPr>
        <p:spPr bwMode="ltGray">
          <a:xfrm>
            <a:off x="4582505" y="0"/>
            <a:ext cx="4570833" cy="5142075"/>
          </a:xfrm>
          <a:blipFill dpi="0" rotWithShape="1">
            <a:blip r:embed="rId2"/>
            <a:srcRect/>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7957633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92060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35027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647" fontAlgn="base">
              <a:spcBef>
                <a:spcPct val="0"/>
              </a:spcBef>
              <a:spcAft>
                <a:spcPct val="0"/>
              </a:spcAft>
            </a:pPr>
            <a:endParaRPr lang="en-US" sz="1324">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897991"/>
            <a:ext cx="8740141"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8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9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548696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628711"/>
            <a:ext cx="8740141"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513" eaLnBrk="0" hangingPunct="0"/>
            <a:r>
              <a:rPr lang="en-US" sz="515">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891058" y="2161781"/>
            <a:ext cx="3361884" cy="719545"/>
          </a:xfrm>
          <a:prstGeom prst="rect">
            <a:avLst/>
          </a:prstGeom>
        </p:spPr>
      </p:pic>
    </p:spTree>
    <p:extLst>
      <p:ext uri="{BB962C8B-B14F-4D97-AF65-F5344CB8AC3E}">
        <p14:creationId xmlns:p14="http://schemas.microsoft.com/office/powerpoint/2010/main" val="8295111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E51E94-D08C-431E-88FC-7EB62E529A19}" type="datetimeFigureOut">
              <a:rPr lang="en-US" smtClean="0"/>
              <a:pPr/>
              <a:t>4/4/2017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99988010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Closing slide Microsoft">
    <p:bg>
      <p:bgPr>
        <a:solidFill>
          <a:srgbClr val="0070C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628711"/>
            <a:ext cx="8740141"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513" eaLnBrk="0" hangingPunct="0"/>
            <a:r>
              <a:rPr lang="en-US" sz="515">
                <a:solidFill>
                  <a:schemeClr val="bg1"/>
                </a:solidFill>
                <a:cs typeface="Segoe UI" pitchFamily="34" charset="0"/>
              </a:rPr>
              <a:t>© 2016 Microsoft Corporation. All rights reserved. </a:t>
            </a:r>
          </a:p>
        </p:txBody>
      </p:sp>
      <p:pic>
        <p:nvPicPr>
          <p:cNvPr id="6"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2890591" y="2211978"/>
            <a:ext cx="3362818" cy="719545"/>
          </a:xfrm>
          <a:prstGeom prst="rect">
            <a:avLst/>
          </a:prstGeom>
        </p:spPr>
      </p:pic>
    </p:spTree>
    <p:extLst>
      <p:ext uri="{BB962C8B-B14F-4D97-AF65-F5344CB8AC3E}">
        <p14:creationId xmlns:p14="http://schemas.microsoft.com/office/powerpoint/2010/main" val="26529058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45001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userDrawn="1">
  <p:cSld name="Title Slide Photo_Option">
    <p:bg>
      <p:bgPr>
        <a:solidFill>
          <a:srgbClr val="000000"/>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l="23621" t="169" r="10605" b="-169"/>
          <a:stretch/>
        </p:blipFill>
        <p:spPr>
          <a:xfrm>
            <a:off x="4081752" y="123940"/>
            <a:ext cx="4965853" cy="5028036"/>
          </a:xfrm>
          <a:prstGeom prst="rect">
            <a:avLst/>
          </a:prstGeom>
        </p:spPr>
      </p:pic>
      <p:sp>
        <p:nvSpPr>
          <p:cNvPr id="9" name="Title 1"/>
          <p:cNvSpPr>
            <a:spLocks noGrp="1"/>
          </p:cNvSpPr>
          <p:nvPr>
            <p:ph type="title" hasCustomPrompt="1"/>
          </p:nvPr>
        </p:nvSpPr>
        <p:spPr bwMode="auto">
          <a:xfrm>
            <a:off x="201980" y="1563130"/>
            <a:ext cx="4706183" cy="1344828"/>
          </a:xfrm>
          <a:noFill/>
        </p:spPr>
        <p:txBody>
          <a:bodyPr lIns="146304" tIns="91440" rIns="146304" bIns="91440" anchor="t" anchorCtr="0"/>
          <a:lstStyle>
            <a:lvl1pPr>
              <a:defRPr sz="3968" spc="-74"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00763" y="2907945"/>
            <a:ext cx="4707399" cy="967241"/>
          </a:xfrm>
          <a:noFill/>
        </p:spPr>
        <p:txBody>
          <a:bodyPr tIns="109728" bIns="109728">
            <a:noAutofit/>
          </a:bodyPr>
          <a:lstStyle>
            <a:lvl1pPr marL="0" indent="0">
              <a:spcBef>
                <a:spcPts val="0"/>
              </a:spcBef>
              <a:buNone/>
              <a:defRPr sz="2351">
                <a:gradFill>
                  <a:gsLst>
                    <a:gs pos="64646">
                      <a:srgbClr val="FFFFFF"/>
                    </a:gs>
                    <a:gs pos="45000">
                      <a:srgbClr val="FFFFFF"/>
                    </a:gs>
                  </a:gsLst>
                  <a:lin ang="5400000" scaled="0"/>
                </a:gradFill>
              </a:defRPr>
            </a:lvl1pPr>
          </a:lstStyle>
          <a:p>
            <a:pPr lvl="0"/>
            <a:r>
              <a:rPr lang="en-US"/>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5036" y="4619672"/>
            <a:ext cx="1255014" cy="268880"/>
          </a:xfrm>
          <a:prstGeom prst="rect">
            <a:avLst/>
          </a:prstGeom>
        </p:spPr>
      </p:pic>
    </p:spTree>
    <p:extLst>
      <p:ext uri="{BB962C8B-B14F-4D97-AF65-F5344CB8AC3E}">
        <p14:creationId xmlns:p14="http://schemas.microsoft.com/office/powerpoint/2010/main" val="2318037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3_Title &amp; Non-bulleted tex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940179"/>
            <a:ext cx="9144000" cy="32740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0" tIns="34280" rIns="68560" bIns="34280" numCol="1" spcCol="0" rtlCol="0" fromWordArt="0" anchor="ctr" anchorCtr="0" forceAA="0" compatLnSpc="1">
            <a:prstTxWarp prst="textNoShape">
              <a:avLst/>
            </a:prstTxWarp>
            <a:noAutofit/>
          </a:bodyPr>
          <a:lstStyle/>
          <a:p>
            <a:pPr algn="ctr" defTabSz="699211" fontAlgn="base">
              <a:spcBef>
                <a:spcPct val="0"/>
              </a:spcBef>
              <a:spcAft>
                <a:spcPct val="0"/>
              </a:spcAft>
            </a:pPr>
            <a:endParaRPr lang="en-US" sz="1800">
              <a:solidFill>
                <a:schemeClr val="tx1"/>
              </a:solidFill>
              <a:ea typeface="Segoe UI" pitchFamily="34" charset="0"/>
              <a:cs typeface="Segoe UI" pitchFamily="34" charset="0"/>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05054" y="940181"/>
            <a:ext cx="3438946" cy="3274011"/>
          </a:xfrm>
          <a:prstGeom prst="rect">
            <a:avLst/>
          </a:prstGeom>
        </p:spPr>
      </p:pic>
      <p:sp>
        <p:nvSpPr>
          <p:cNvPr id="2" name="Title 1"/>
          <p:cNvSpPr>
            <a:spLocks noGrp="1"/>
          </p:cNvSpPr>
          <p:nvPr>
            <p:ph type="title"/>
          </p:nvPr>
        </p:nvSpPr>
        <p:spPr>
          <a:xfrm>
            <a:off x="201932" y="1111084"/>
            <a:ext cx="4984432" cy="674749"/>
          </a:xfrm>
        </p:spPr>
        <p:txBody>
          <a:bodyPr/>
          <a:lstStyle>
            <a:lvl1pPr>
              <a:defRPr sz="2700">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01932" y="1956736"/>
            <a:ext cx="4984432" cy="1538242"/>
          </a:xfrm>
        </p:spPr>
        <p:txBody>
          <a:bodyPr/>
          <a:lstStyle>
            <a:lvl1pPr marL="0" indent="0">
              <a:spcBef>
                <a:spcPts val="1800"/>
              </a:spcBef>
              <a:buNone/>
              <a:defRPr>
                <a:solidFill>
                  <a:schemeClr val="bg1"/>
                </a:solidFill>
              </a:defRPr>
            </a:lvl1pPr>
            <a:lvl2pPr marL="0" indent="0">
              <a:buFontTx/>
              <a:buNone/>
              <a:defRPr sz="1471">
                <a:solidFill>
                  <a:schemeClr val="bg1"/>
                </a:solidFill>
              </a:defRPr>
            </a:lvl2pPr>
            <a:lvl3pPr marL="0" indent="0">
              <a:buNone/>
              <a:defRPr>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428334"/>
          </a:xfrm>
          <a:prstGeom prst="rect">
            <a:avLst/>
          </a:prstGeom>
        </p:spPr>
      </p:pic>
    </p:spTree>
    <p:extLst>
      <p:ext uri="{BB962C8B-B14F-4D97-AF65-F5344CB8AC3E}">
        <p14:creationId xmlns:p14="http://schemas.microsoft.com/office/powerpoint/2010/main" val="2603204039"/>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Walkin-Generic">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342955" y="4565917"/>
            <a:ext cx="1064720" cy="228621"/>
          </a:xfrm>
          <a:prstGeom prst="rect">
            <a:avLst/>
          </a:prstGeom>
        </p:spPr>
      </p:pic>
    </p:spTree>
    <p:extLst>
      <p:ext uri="{BB962C8B-B14F-4D97-AF65-F5344CB8AC3E}">
        <p14:creationId xmlns:p14="http://schemas.microsoft.com/office/powerpoint/2010/main" val="837081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3"/>
          <a:stretch>
            <a:fillRect/>
          </a:stretch>
        </p:blipFill>
        <p:spPr>
          <a:xfrm>
            <a:off x="342955" y="4565917"/>
            <a:ext cx="1064720" cy="228621"/>
          </a:xfrm>
          <a:prstGeom prst="rect">
            <a:avLst/>
          </a:prstGeom>
        </p:spPr>
      </p:pic>
      <p:pic>
        <p:nvPicPr>
          <p:cNvPr id="16" name="Picture 15"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337652" y="4589360"/>
            <a:ext cx="940033" cy="201590"/>
          </a:xfrm>
          <a:prstGeom prst="rect">
            <a:avLst/>
          </a:prstGeom>
        </p:spPr>
      </p:pic>
      <p:sp>
        <p:nvSpPr>
          <p:cNvPr id="8" name="Title 1"/>
          <p:cNvSpPr>
            <a:spLocks noGrp="1"/>
          </p:cNvSpPr>
          <p:nvPr>
            <p:ph type="title" hasCustomPrompt="1"/>
          </p:nvPr>
        </p:nvSpPr>
        <p:spPr bwMode="white">
          <a:xfrm>
            <a:off x="201976" y="1235145"/>
            <a:ext cx="6723139" cy="1344818"/>
          </a:xfrm>
          <a:noFill/>
        </p:spPr>
        <p:txBody>
          <a:bodyPr lIns="146304" tIns="91440" rIns="146304" bIns="91440" anchor="t" anchorCtr="0"/>
          <a:lstStyle>
            <a:lvl1pPr>
              <a:defRPr sz="3971" spc="-74"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01976" y="2580935"/>
            <a:ext cx="5378503" cy="1344245"/>
          </a:xfrm>
          <a:noFill/>
        </p:spPr>
        <p:txBody>
          <a:bodyPr lIns="146304" tIns="109728" rIns="146304"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42817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29" y="891882"/>
            <a:ext cx="8740142" cy="1538242"/>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2628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29" y="891882"/>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83103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3"/>
            <a:ext cx="8740142" cy="1587999"/>
          </a:xfrm>
        </p:spPr>
        <p:txBody>
          <a:bodyPr>
            <a:spAutoFit/>
          </a:bodyPr>
          <a:lstStyle>
            <a:lvl1pPr>
              <a:defRPr sz="294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80372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3"/>
            <a:ext cx="8740142" cy="1587999"/>
          </a:xfrm>
        </p:spPr>
        <p:txBody>
          <a:bodyPr>
            <a:spAutoFit/>
          </a:bodyPr>
          <a:lstStyle>
            <a:lvl1pPr>
              <a:defRPr sz="294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48966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4/4/2017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29905591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456809"/>
          </a:xfrm>
        </p:spPr>
        <p:txBody>
          <a:bodyPr wrap="square">
            <a:spAutoFit/>
          </a:bodyPr>
          <a:lstStyle>
            <a:lvl1pPr marL="0" indent="0">
              <a:spcBef>
                <a:spcPts val="900"/>
              </a:spcBef>
              <a:buClr>
                <a:schemeClr val="tx1"/>
              </a:buClr>
              <a:buFont typeface="Wingdings" pitchFamily="2" charset="2"/>
              <a:buNone/>
              <a:defRPr sz="2353">
                <a:gradFill>
                  <a:gsLst>
                    <a:gs pos="1250">
                      <a:schemeClr val="tx2"/>
                    </a:gs>
                    <a:gs pos="99000">
                      <a:schemeClr val="tx2"/>
                    </a:gs>
                  </a:gsLst>
                  <a:lin ang="5400000" scaled="0"/>
                </a:gra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456809"/>
          </a:xfrm>
        </p:spPr>
        <p:txBody>
          <a:bodyPr wrap="square">
            <a:spAutoFit/>
          </a:bodyPr>
          <a:lstStyle>
            <a:lvl1pPr marL="0" indent="0">
              <a:spcBef>
                <a:spcPts val="900"/>
              </a:spcBef>
              <a:buClr>
                <a:schemeClr val="tx1"/>
              </a:buClr>
              <a:buFont typeface="Wingdings" pitchFamily="2" charset="2"/>
              <a:buNone/>
              <a:defRPr sz="2353">
                <a:gradFill>
                  <a:gsLst>
                    <a:gs pos="1250">
                      <a:schemeClr val="tx2"/>
                    </a:gs>
                    <a:gs pos="99000">
                      <a:schemeClr val="tx2"/>
                    </a:gs>
                  </a:gsLst>
                  <a:lin ang="5400000" scaled="0"/>
                </a:gra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29340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28819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506566"/>
          </a:xfrm>
        </p:spPr>
        <p:txBody>
          <a:bodyPr wrap="square">
            <a:spAutoFit/>
          </a:bodyPr>
          <a:lstStyle>
            <a:lvl1pPr marL="211280" indent="-211280">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506566"/>
          </a:xfrm>
        </p:spPr>
        <p:txBody>
          <a:bodyPr wrap="square">
            <a:spAutoFit/>
          </a:bodyPr>
          <a:lstStyle>
            <a:lvl1pPr marL="211280" indent="-211280">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56634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506566"/>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506566"/>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14920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038019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7"/>
            <a:ext cx="6049911" cy="917880"/>
          </a:xfrm>
          <a:noFill/>
        </p:spPr>
        <p:txBody>
          <a:bodyPr wrap="square" tIns="91440" bIns="91440" anchor="t" anchorCtr="0">
            <a:spAutoFit/>
          </a:bodyPr>
          <a:lstStyle>
            <a:lvl1pPr>
              <a:defRPr sz="5294" spc="-74"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0" y="2907957"/>
            <a:ext cx="6050867" cy="621324"/>
          </a:xfrm>
          <a:noFill/>
        </p:spPr>
        <p:txBody>
          <a:bodyPr wrap="square" lIns="182880" tIns="146304" rIns="182880" bIns="146304">
            <a:spAutoFit/>
          </a:bodyPr>
          <a:lstStyle>
            <a:lvl1pPr marL="0" indent="0">
              <a:spcBef>
                <a:spcPts val="0"/>
              </a:spcBef>
              <a:buNone/>
              <a:defRPr sz="2353"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00851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7"/>
            <a:ext cx="6050867" cy="917880"/>
          </a:xfrm>
          <a:noFill/>
        </p:spPr>
        <p:txBody>
          <a:bodyPr wrap="square" tIns="91440" bIns="91440" anchor="t" anchorCtr="0">
            <a:spAutoFit/>
          </a:bodyPr>
          <a:lstStyle>
            <a:lvl1pPr>
              <a:defRPr sz="5294" spc="-74"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6129303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090058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89381">
                      <a:schemeClr val="tx1"/>
                    </a:gs>
                    <a:gs pos="67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696181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912896"/>
            <a:ext cx="4033911" cy="1528880"/>
          </a:xfrm>
        </p:spPr>
        <p:txBody>
          <a:bodyPr>
            <a:spAutoFit/>
          </a:bodyPr>
          <a:lstStyle>
            <a:lvl1pPr>
              <a:defRPr sz="4853"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573167" y="0"/>
            <a:ext cx="4570833" cy="5142075"/>
          </a:xfr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3743584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6"/>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4/4/2017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05879754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13609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64569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marL="0" marR="0" lvl="0" indent="0" algn="ctr" defTabSz="685647" rtl="0" eaLnBrk="1" fontAlgn="base" latinLnBrk="0" hangingPunct="1">
              <a:lnSpc>
                <a:spcPct val="100000"/>
              </a:lnSpc>
              <a:spcBef>
                <a:spcPct val="0"/>
              </a:spcBef>
              <a:spcAft>
                <a:spcPct val="0"/>
              </a:spcAft>
              <a:buClrTx/>
              <a:buSzTx/>
              <a:buFontTx/>
              <a:buNone/>
              <a:tabLst/>
              <a:defRPr/>
            </a:pPr>
            <a:endParaRPr kumimoji="0" lang="en-US" sz="132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01930" y="897991"/>
            <a:ext cx="8740141"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8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9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385824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628711"/>
            <a:ext cx="8740141"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marL="0" marR="0" lvl="0" indent="0" algn="l" defTabSz="685513" rtl="0" eaLnBrk="0" fontAlgn="auto" latinLnBrk="0" hangingPunct="0">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336160" y="352550"/>
            <a:ext cx="1066077" cy="225465"/>
          </a:xfrm>
          <a:prstGeom prst="rect">
            <a:avLst/>
          </a:prstGeom>
        </p:spPr>
      </p:pic>
    </p:spTree>
    <p:extLst>
      <p:ext uri="{BB962C8B-B14F-4D97-AF65-F5344CB8AC3E}">
        <p14:creationId xmlns:p14="http://schemas.microsoft.com/office/powerpoint/2010/main" val="5795513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551350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Walkin-Amsterdam">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342955" y="4565917"/>
            <a:ext cx="1064720" cy="228621"/>
          </a:xfrm>
          <a:prstGeom prst="rect">
            <a:avLst/>
          </a:prstGeom>
        </p:spPr>
      </p:pic>
    </p:spTree>
    <p:extLst>
      <p:ext uri="{BB962C8B-B14F-4D97-AF65-F5344CB8AC3E}">
        <p14:creationId xmlns:p14="http://schemas.microsoft.com/office/powerpoint/2010/main" val="2022973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Walkin-Bangalo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342955" y="4565917"/>
            <a:ext cx="1064720" cy="228621"/>
          </a:xfrm>
          <a:prstGeom prst="rect">
            <a:avLst/>
          </a:prstGeom>
        </p:spPr>
      </p:pic>
    </p:spTree>
    <p:extLst>
      <p:ext uri="{BB962C8B-B14F-4D97-AF65-F5344CB8AC3E}">
        <p14:creationId xmlns:p14="http://schemas.microsoft.com/office/powerpoint/2010/main" val="3421831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Walkin-Birmingham">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342955" y="4565917"/>
            <a:ext cx="1064720" cy="228621"/>
          </a:xfrm>
          <a:prstGeom prst="rect">
            <a:avLst/>
          </a:prstGeom>
        </p:spPr>
      </p:pic>
    </p:spTree>
    <p:extLst>
      <p:ext uri="{BB962C8B-B14F-4D97-AF65-F5344CB8AC3E}">
        <p14:creationId xmlns:p14="http://schemas.microsoft.com/office/powerpoint/2010/main" val="21684216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Walkin-Chicag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342955" y="4565917"/>
            <a:ext cx="1064720" cy="228621"/>
          </a:xfrm>
          <a:prstGeom prst="rect">
            <a:avLst/>
          </a:prstGeom>
        </p:spPr>
      </p:pic>
    </p:spTree>
    <p:extLst>
      <p:ext uri="{BB962C8B-B14F-4D97-AF65-F5344CB8AC3E}">
        <p14:creationId xmlns:p14="http://schemas.microsoft.com/office/powerpoint/2010/main" val="2745182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Walkin-Copenhage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342955" y="4565917"/>
            <a:ext cx="1064720" cy="228621"/>
          </a:xfrm>
          <a:prstGeom prst="rect">
            <a:avLst/>
          </a:prstGeom>
        </p:spPr>
      </p:pic>
    </p:spTree>
    <p:extLst>
      <p:ext uri="{BB962C8B-B14F-4D97-AF65-F5344CB8AC3E}">
        <p14:creationId xmlns:p14="http://schemas.microsoft.com/office/powerpoint/2010/main" val="5948827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E51E94-D08C-431E-88FC-7EB62E529A19}" type="datetimeFigureOut">
              <a:rPr lang="en-US" smtClean="0"/>
              <a:pPr/>
              <a:t>4/4/2017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42610716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Walkin-Frankfurt">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342955" y="4565917"/>
            <a:ext cx="1064720" cy="228621"/>
          </a:xfrm>
          <a:prstGeom prst="rect">
            <a:avLst/>
          </a:prstGeom>
        </p:spPr>
      </p:pic>
    </p:spTree>
    <p:extLst>
      <p:ext uri="{BB962C8B-B14F-4D97-AF65-F5344CB8AC3E}">
        <p14:creationId xmlns:p14="http://schemas.microsoft.com/office/powerpoint/2010/main" val="3835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Walkin-Johannesburg">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342955" y="4565917"/>
            <a:ext cx="1064720" cy="228621"/>
          </a:xfrm>
          <a:prstGeom prst="rect">
            <a:avLst/>
          </a:prstGeom>
        </p:spPr>
      </p:pic>
    </p:spTree>
    <p:extLst>
      <p:ext uri="{BB962C8B-B14F-4D97-AF65-F5344CB8AC3E}">
        <p14:creationId xmlns:p14="http://schemas.microsoft.com/office/powerpoint/2010/main" val="1149601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Walkin-Mexico City">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342955" y="4565917"/>
            <a:ext cx="1064720" cy="228621"/>
          </a:xfrm>
          <a:prstGeom prst="rect">
            <a:avLst/>
          </a:prstGeom>
        </p:spPr>
      </p:pic>
    </p:spTree>
    <p:extLst>
      <p:ext uri="{BB962C8B-B14F-4D97-AF65-F5344CB8AC3E}">
        <p14:creationId xmlns:p14="http://schemas.microsoft.com/office/powerpoint/2010/main" val="2252622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Walkin-Mila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342955" y="4565917"/>
            <a:ext cx="1064720" cy="228621"/>
          </a:xfrm>
          <a:prstGeom prst="rect">
            <a:avLst/>
          </a:prstGeom>
        </p:spPr>
      </p:pic>
    </p:spTree>
    <p:extLst>
      <p:ext uri="{BB962C8B-B14F-4D97-AF65-F5344CB8AC3E}">
        <p14:creationId xmlns:p14="http://schemas.microsoft.com/office/powerpoint/2010/main" val="2492454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Walkin-Pragu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342955" y="4565917"/>
            <a:ext cx="1064720" cy="228621"/>
          </a:xfrm>
          <a:prstGeom prst="rect">
            <a:avLst/>
          </a:prstGeom>
        </p:spPr>
      </p:pic>
    </p:spTree>
    <p:extLst>
      <p:ext uri="{BB962C8B-B14F-4D97-AF65-F5344CB8AC3E}">
        <p14:creationId xmlns:p14="http://schemas.microsoft.com/office/powerpoint/2010/main" val="2868841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Walkin-São Paul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342955" y="4565917"/>
            <a:ext cx="1064720" cy="228621"/>
          </a:xfrm>
          <a:prstGeom prst="rect">
            <a:avLst/>
          </a:prstGeom>
        </p:spPr>
      </p:pic>
    </p:spTree>
    <p:extLst>
      <p:ext uri="{BB962C8B-B14F-4D97-AF65-F5344CB8AC3E}">
        <p14:creationId xmlns:p14="http://schemas.microsoft.com/office/powerpoint/2010/main" val="3420669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Walkin-Seoul">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342955" y="4565917"/>
            <a:ext cx="1064720" cy="228621"/>
          </a:xfrm>
          <a:prstGeom prst="rect">
            <a:avLst/>
          </a:prstGeom>
        </p:spPr>
      </p:pic>
    </p:spTree>
    <p:extLst>
      <p:ext uri="{BB962C8B-B14F-4D97-AF65-F5344CB8AC3E}">
        <p14:creationId xmlns:p14="http://schemas.microsoft.com/office/powerpoint/2010/main" val="29067340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Walkin-Singapo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342955" y="4565917"/>
            <a:ext cx="1064720" cy="228621"/>
          </a:xfrm>
          <a:prstGeom prst="rect">
            <a:avLst/>
          </a:prstGeom>
        </p:spPr>
      </p:pic>
    </p:spTree>
    <p:extLst>
      <p:ext uri="{BB962C8B-B14F-4D97-AF65-F5344CB8AC3E}">
        <p14:creationId xmlns:p14="http://schemas.microsoft.com/office/powerpoint/2010/main" val="40719247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Walkin-Taipei">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342955" y="4565917"/>
            <a:ext cx="1064720" cy="228621"/>
          </a:xfrm>
          <a:prstGeom prst="rect">
            <a:avLst/>
          </a:prstGeom>
        </p:spPr>
      </p:pic>
    </p:spTree>
    <p:extLst>
      <p:ext uri="{BB962C8B-B14F-4D97-AF65-F5344CB8AC3E}">
        <p14:creationId xmlns:p14="http://schemas.microsoft.com/office/powerpoint/2010/main" val="2415436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Walkin-Tel Aviv">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342955" y="4565917"/>
            <a:ext cx="1064720" cy="228621"/>
          </a:xfrm>
          <a:prstGeom prst="rect">
            <a:avLst/>
          </a:prstGeom>
        </p:spPr>
      </p:pic>
    </p:spTree>
    <p:extLst>
      <p:ext uri="{BB962C8B-B14F-4D97-AF65-F5344CB8AC3E}">
        <p14:creationId xmlns:p14="http://schemas.microsoft.com/office/powerpoint/2010/main" val="3956087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E51E94-D08C-431E-88FC-7EB62E529A19}" type="datetimeFigureOut">
              <a:rPr lang="en-US" smtClean="0"/>
              <a:pPr/>
              <a:t>4/4/2017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652325947"/>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Walkin-Toront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342955" y="4565917"/>
            <a:ext cx="1064720" cy="228621"/>
          </a:xfrm>
          <a:prstGeom prst="rect">
            <a:avLst/>
          </a:prstGeom>
        </p:spPr>
      </p:pic>
    </p:spTree>
    <p:extLst>
      <p:ext uri="{BB962C8B-B14F-4D97-AF65-F5344CB8AC3E}">
        <p14:creationId xmlns:p14="http://schemas.microsoft.com/office/powerpoint/2010/main" val="2658312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Walkin-Washington DC">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342955" y="4565917"/>
            <a:ext cx="1064720" cy="228621"/>
          </a:xfrm>
          <a:prstGeom prst="rect">
            <a:avLst/>
          </a:prstGeom>
        </p:spPr>
      </p:pic>
    </p:spTree>
    <p:extLst>
      <p:ext uri="{BB962C8B-B14F-4D97-AF65-F5344CB8AC3E}">
        <p14:creationId xmlns:p14="http://schemas.microsoft.com/office/powerpoint/2010/main" val="3637608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Blank ">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83834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E51E94-D08C-431E-88FC-7EB62E529A19}" type="datetimeFigureOut">
              <a:rPr lang="en-US" smtClean="0"/>
              <a:pPr/>
              <a:t>4/4/2017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5463766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4/4/2017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3573584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8"/>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4/4/2017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380006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4/4/2017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4/4/2017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1976756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4/4/2017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54908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4/4/2017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3343780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a:t>Click to Edit Master Title Style</a:t>
            </a:r>
          </a:p>
        </p:txBody>
      </p:sp>
    </p:spTree>
    <p:extLst>
      <p:ext uri="{BB962C8B-B14F-4D97-AF65-F5344CB8AC3E}">
        <p14:creationId xmlns:p14="http://schemas.microsoft.com/office/powerpoint/2010/main" val="11099418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8F999-7A4E-6B4F-9FED-EF75B73AD044}" type="datetimeFigureOut">
              <a:rPr lang="en-US" smtClean="0"/>
              <a:t>4/4/2017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4/4/2017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4/4/2017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4/4/2017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8F999-7A4E-6B4F-9FED-EF75B73AD044}" type="datetimeFigureOut">
              <a:rPr lang="en-US" smtClean="0"/>
              <a:t>4/4/2017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8F999-7A4E-6B4F-9FED-EF75B73AD044}" type="datetimeFigureOut">
              <a:rPr lang="en-US" smtClean="0"/>
              <a:t>4/4/2017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4/4/2017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4/4/2017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4/4/2017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4/4/2017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4/4/2017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4/4/2017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7666038" y="4546325"/>
            <a:ext cx="1141803" cy="244625"/>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52394" y="363224"/>
            <a:ext cx="5250808" cy="973229"/>
          </a:xfrm>
          <a:prstGeom prst="rect">
            <a:avLst/>
          </a:prstGeom>
        </p:spPr>
      </p:pic>
    </p:spTree>
    <p:extLst>
      <p:ext uri="{BB962C8B-B14F-4D97-AF65-F5344CB8AC3E}">
        <p14:creationId xmlns:p14="http://schemas.microsoft.com/office/powerpoint/2010/main" val="4037467200"/>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2335" y="3232492"/>
            <a:ext cx="9141666" cy="1913345"/>
          </a:xfrm>
          <a:prstGeom prst="rect">
            <a:avLst/>
          </a:prstGeom>
          <a:solidFill>
            <a:srgbClr val="4DA0E2"/>
          </a:solidFill>
          <a:ln>
            <a:noFill/>
          </a:ln>
        </p:spPr>
        <p:txBody>
          <a:bodyPr vert="horz" wrap="square" lIns="67222" tIns="33611" rIns="67222" bIns="33611" numCol="1" anchor="t" anchorCtr="0" compatLnSpc="1">
            <a:prstTxWarp prst="textNoShape">
              <a:avLst/>
            </a:prstTxWarp>
          </a:bodyPr>
          <a:lstStyle/>
          <a:p>
            <a:endParaRPr lang="en-US" sz="1324"/>
          </a:p>
        </p:txBody>
      </p:sp>
      <p:sp>
        <p:nvSpPr>
          <p:cNvPr id="10" name="Rectangle 7"/>
          <p:cNvSpPr>
            <a:spLocks noChangeArrowheads="1"/>
          </p:cNvSpPr>
          <p:nvPr userDrawn="1"/>
        </p:nvSpPr>
        <p:spPr bwMode="auto">
          <a:xfrm>
            <a:off x="1" y="4297146"/>
            <a:ext cx="9141666" cy="848690"/>
          </a:xfrm>
          <a:prstGeom prst="rect">
            <a:avLst/>
          </a:prstGeom>
          <a:solidFill>
            <a:srgbClr val="00188F"/>
          </a:solidFill>
          <a:ln>
            <a:noFill/>
          </a:ln>
          <a:extLst/>
        </p:spPr>
        <p:txBody>
          <a:bodyPr vert="horz" wrap="square" lIns="67222" tIns="33611" rIns="67222" bIns="33611" numCol="1" anchor="t" anchorCtr="0" compatLnSpc="1">
            <a:prstTxWarp prst="textNoShape">
              <a:avLst/>
            </a:prstTxWarp>
          </a:bodyPr>
          <a:lstStyle/>
          <a:p>
            <a:endParaRPr lang="en-US" sz="1324"/>
          </a:p>
        </p:txBody>
      </p:sp>
      <p:sp>
        <p:nvSpPr>
          <p:cNvPr id="11" name="Rectangle 8"/>
          <p:cNvSpPr>
            <a:spLocks noChangeArrowheads="1"/>
          </p:cNvSpPr>
          <p:nvPr userDrawn="1"/>
        </p:nvSpPr>
        <p:spPr bwMode="auto">
          <a:xfrm>
            <a:off x="2335" y="2507545"/>
            <a:ext cx="9139333" cy="20779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endParaRPr lang="en-US" sz="1324"/>
          </a:p>
        </p:txBody>
      </p:sp>
      <p:sp>
        <p:nvSpPr>
          <p:cNvPr id="13" name="Rectangle 12"/>
          <p:cNvSpPr/>
          <p:nvPr userDrawn="1"/>
        </p:nvSpPr>
        <p:spPr bwMode="white">
          <a:xfrm>
            <a:off x="0" y="-234"/>
            <a:ext cx="9143533" cy="51439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03328" y="2907954"/>
            <a:ext cx="4705063" cy="1345996"/>
          </a:xfrm>
          <a:noFill/>
        </p:spPr>
        <p:txBody>
          <a:bodyPr lIns="146304" tIns="109728" rIns="146304" bIns="109728">
            <a:noAutofit/>
          </a:bodyPr>
          <a:lstStyle>
            <a:lvl1pPr marL="0" indent="0">
              <a:spcBef>
                <a:spcPts val="0"/>
              </a:spcBef>
              <a:buNone/>
              <a:defRPr sz="264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1556880"/>
            <a:ext cx="7395458" cy="1351077"/>
          </a:xfrm>
          <a:noFill/>
        </p:spPr>
        <p:txBody>
          <a:bodyPr lIns="146304" tIns="91440" rIns="146304" bIns="91440" anchor="t" anchorCtr="0"/>
          <a:lstStyle>
            <a:lvl1pPr>
              <a:defRPr sz="4411" spc="-74"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336992" y="4546325"/>
            <a:ext cx="1141803" cy="244625"/>
          </a:xfrm>
          <a:prstGeom prst="rect">
            <a:avLst/>
          </a:prstGeom>
        </p:spPr>
      </p:pic>
      <p:sp>
        <p:nvSpPr>
          <p:cNvPr id="8" name="Rectangle 6"/>
          <p:cNvSpPr>
            <a:spLocks noChangeArrowheads="1"/>
          </p:cNvSpPr>
          <p:nvPr userDrawn="1"/>
        </p:nvSpPr>
        <p:spPr bwMode="auto">
          <a:xfrm>
            <a:off x="2335" y="3232492"/>
            <a:ext cx="9141666" cy="1913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endParaRPr lang="en-US" sz="1324"/>
          </a:p>
        </p:txBody>
      </p:sp>
      <p:sp>
        <p:nvSpPr>
          <p:cNvPr id="14" name="TextBox 7"/>
          <p:cNvSpPr txBox="1"/>
          <p:nvPr userDrawn="1"/>
        </p:nvSpPr>
        <p:spPr bwMode="white">
          <a:xfrm>
            <a:off x="3277255" y="4925274"/>
            <a:ext cx="258949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1" b="0" spc="11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01930" y="218303"/>
            <a:ext cx="2689274" cy="388376"/>
          </a:xfrm>
        </p:spPr>
        <p:txBody>
          <a:bodyPr/>
          <a:lstStyle>
            <a:lvl1pPr marL="0" indent="0">
              <a:buNone/>
              <a:defRPr sz="1471">
                <a:latin typeface="+mn-lt"/>
              </a:defRPr>
            </a:lvl1pPr>
            <a:lvl2pPr marL="252086" indent="0">
              <a:buNone/>
              <a:defRPr sz="1471"/>
            </a:lvl2pPr>
            <a:lvl3pPr marL="420143" indent="0">
              <a:buNone/>
              <a:defRPr sz="1471"/>
            </a:lvl3pPr>
            <a:lvl4pPr marL="588200" indent="0">
              <a:buNone/>
              <a:defRPr sz="1471"/>
            </a:lvl4pPr>
            <a:lvl5pPr marL="756258" indent="0">
              <a:buNone/>
              <a:defRPr sz="1471"/>
            </a:lvl5pPr>
          </a:lstStyle>
          <a:p>
            <a:pPr lvl="0"/>
            <a:r>
              <a:rPr lang="en-US" dirty="0"/>
              <a:t>Session Code</a:t>
            </a:r>
          </a:p>
        </p:txBody>
      </p:sp>
      <p:sp>
        <p:nvSpPr>
          <p:cNvPr id="15" name="Text Placeholder 16"/>
          <p:cNvSpPr>
            <a:spLocks noGrp="1"/>
          </p:cNvSpPr>
          <p:nvPr>
            <p:ph type="body" sz="quarter" idx="14" hasCustomPrompt="1"/>
          </p:nvPr>
        </p:nvSpPr>
        <p:spPr>
          <a:xfrm>
            <a:off x="6252799" y="218303"/>
            <a:ext cx="2689274" cy="388376"/>
          </a:xfrm>
        </p:spPr>
        <p:txBody>
          <a:bodyPr/>
          <a:lstStyle>
            <a:lvl1pPr marL="0" indent="0" algn="r">
              <a:buNone/>
              <a:defRPr sz="1471">
                <a:latin typeface="+mn-lt"/>
              </a:defRPr>
            </a:lvl1pPr>
            <a:lvl2pPr marL="252086" indent="0">
              <a:buNone/>
              <a:defRPr sz="1471"/>
            </a:lvl2pPr>
            <a:lvl3pPr marL="420143" indent="0">
              <a:buNone/>
              <a:defRPr sz="1471"/>
            </a:lvl3pPr>
            <a:lvl4pPr marL="588200" indent="0">
              <a:buNone/>
              <a:defRPr sz="1471"/>
            </a:lvl4pPr>
            <a:lvl5pPr marL="756258" indent="0">
              <a:buNone/>
              <a:defRPr sz="1471"/>
            </a:lvl5pPr>
          </a:lstStyle>
          <a:p>
            <a:pPr lvl="0"/>
            <a:r>
              <a:rPr lang="en-US" dirty="0"/>
              <a:t>Yammer hashtag</a:t>
            </a:r>
          </a:p>
        </p:txBody>
      </p:sp>
    </p:spTree>
    <p:extLst>
      <p:ext uri="{BB962C8B-B14F-4D97-AF65-F5344CB8AC3E}">
        <p14:creationId xmlns:p14="http://schemas.microsoft.com/office/powerpoint/2010/main" val="347759038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2907954"/>
            <a:ext cx="4705063" cy="1345996"/>
          </a:xfrm>
          <a:noFill/>
        </p:spPr>
        <p:txBody>
          <a:bodyPr lIns="146304" tIns="109728" rIns="146304" bIns="109728">
            <a:noAutofit/>
          </a:bodyPr>
          <a:lstStyle>
            <a:lvl1pPr marL="0" indent="0">
              <a:spcBef>
                <a:spcPts val="0"/>
              </a:spcBef>
              <a:buNone/>
              <a:defRPr sz="264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1556880"/>
            <a:ext cx="7395458" cy="1351077"/>
          </a:xfrm>
          <a:noFill/>
        </p:spPr>
        <p:txBody>
          <a:bodyPr lIns="146304" tIns="91440" rIns="146304" bIns="91440" anchor="t" anchorCtr="0"/>
          <a:lstStyle>
            <a:lvl1pPr>
              <a:defRPr sz="4411" spc="-74"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336992" y="4546325"/>
            <a:ext cx="1141803" cy="244625"/>
          </a:xfrm>
          <a:prstGeom prst="rect">
            <a:avLst/>
          </a:prstGeom>
        </p:spPr>
      </p:pic>
      <p:sp>
        <p:nvSpPr>
          <p:cNvPr id="8" name="Rectangle 6"/>
          <p:cNvSpPr>
            <a:spLocks noChangeArrowheads="1"/>
          </p:cNvSpPr>
          <p:nvPr userDrawn="1"/>
        </p:nvSpPr>
        <p:spPr bwMode="auto">
          <a:xfrm>
            <a:off x="2335" y="3232492"/>
            <a:ext cx="9141666" cy="1913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endParaRPr lang="en-US" sz="1324"/>
          </a:p>
        </p:txBody>
      </p:sp>
      <p:sp>
        <p:nvSpPr>
          <p:cNvPr id="14" name="TextBox 7"/>
          <p:cNvSpPr txBox="1"/>
          <p:nvPr userDrawn="1"/>
        </p:nvSpPr>
        <p:spPr bwMode="white">
          <a:xfrm>
            <a:off x="3277256" y="4925274"/>
            <a:ext cx="258949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72202" rtl="0" eaLnBrk="1" latinLnBrk="0" hangingPunct="1"/>
            <a:r>
              <a:rPr lang="en-US" sz="771" b="0" kern="1200" spc="11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01930" y="218303"/>
            <a:ext cx="2689274" cy="388376"/>
          </a:xfrm>
        </p:spPr>
        <p:txBody>
          <a:bodyPr/>
          <a:lstStyle>
            <a:lvl1pPr marL="0" indent="0">
              <a:buNone/>
              <a:defRPr sz="1471">
                <a:latin typeface="+mn-lt"/>
              </a:defRPr>
            </a:lvl1pPr>
            <a:lvl2pPr marL="252086" indent="0">
              <a:buNone/>
              <a:defRPr sz="1471"/>
            </a:lvl2pPr>
            <a:lvl3pPr marL="420143" indent="0">
              <a:buNone/>
              <a:defRPr sz="1471"/>
            </a:lvl3pPr>
            <a:lvl4pPr marL="588200" indent="0">
              <a:buNone/>
              <a:defRPr sz="1471"/>
            </a:lvl4pPr>
            <a:lvl5pPr marL="756258" indent="0">
              <a:buNone/>
              <a:defRPr sz="1471"/>
            </a:lvl5pPr>
          </a:lstStyle>
          <a:p>
            <a:pPr lvl="0"/>
            <a:r>
              <a:rPr lang="en-US" dirty="0"/>
              <a:t>Session Code</a:t>
            </a:r>
          </a:p>
        </p:txBody>
      </p:sp>
      <p:sp>
        <p:nvSpPr>
          <p:cNvPr id="10" name="Text Placeholder 16"/>
          <p:cNvSpPr>
            <a:spLocks noGrp="1"/>
          </p:cNvSpPr>
          <p:nvPr>
            <p:ph type="body" sz="quarter" idx="14" hasCustomPrompt="1"/>
          </p:nvPr>
        </p:nvSpPr>
        <p:spPr>
          <a:xfrm>
            <a:off x="6252799" y="218303"/>
            <a:ext cx="2689274" cy="388376"/>
          </a:xfrm>
        </p:spPr>
        <p:txBody>
          <a:bodyPr/>
          <a:lstStyle>
            <a:lvl1pPr marL="0" indent="0" algn="r">
              <a:buNone/>
              <a:defRPr sz="1471">
                <a:latin typeface="+mn-lt"/>
              </a:defRPr>
            </a:lvl1pPr>
            <a:lvl2pPr marL="252086" indent="0">
              <a:buNone/>
              <a:defRPr sz="1471"/>
            </a:lvl2pPr>
            <a:lvl3pPr marL="420143" indent="0">
              <a:buNone/>
              <a:defRPr sz="1471"/>
            </a:lvl3pPr>
            <a:lvl4pPr marL="588200" indent="0">
              <a:buNone/>
              <a:defRPr sz="1471"/>
            </a:lvl4pPr>
            <a:lvl5pPr marL="756258" indent="0">
              <a:buNone/>
              <a:defRPr sz="1471"/>
            </a:lvl5pPr>
          </a:lstStyle>
          <a:p>
            <a:pPr lvl="0"/>
            <a:r>
              <a:rPr lang="en-US" dirty="0"/>
              <a:t>Yammer hashtag</a:t>
            </a:r>
          </a:p>
        </p:txBody>
      </p:sp>
    </p:spTree>
    <p:extLst>
      <p:ext uri="{BB962C8B-B14F-4D97-AF65-F5344CB8AC3E}">
        <p14:creationId xmlns:p14="http://schemas.microsoft.com/office/powerpoint/2010/main" val="234353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2911023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5703715" y="223692"/>
            <a:ext cx="3242070" cy="4706898"/>
          </a:xfrm>
          <a:prstGeom prst="rect">
            <a:avLst/>
          </a:prstGeom>
        </p:spPr>
      </p:pic>
      <p:sp>
        <p:nvSpPr>
          <p:cNvPr id="4" name="Rectangle 3"/>
          <p:cNvSpPr/>
          <p:nvPr userDrawn="1"/>
        </p:nvSpPr>
        <p:spPr bwMode="auto">
          <a:xfrm>
            <a:off x="201976" y="890733"/>
            <a:ext cx="7395458" cy="2017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889767"/>
            <a:ext cx="5377699" cy="2555772"/>
          </a:xfrm>
          <a:noFill/>
        </p:spPr>
        <p:txBody>
          <a:bodyPr tIns="91440" bIns="91440" anchor="t" anchorCtr="0"/>
          <a:lstStyle>
            <a:lvl1pPr>
              <a:defRPr sz="5293" spc="-74"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1" y="3445540"/>
            <a:ext cx="5378549" cy="1345411"/>
          </a:xfrm>
          <a:noFill/>
        </p:spPr>
        <p:txBody>
          <a:bodyPr lIns="182880" tIns="146304" rIns="182880" bIns="146304">
            <a:noAutofit/>
          </a:bodyPr>
          <a:lstStyle>
            <a:lvl1pPr marL="0" indent="0">
              <a:spcBef>
                <a:spcPts val="0"/>
              </a:spcBef>
              <a:buNone/>
              <a:defRPr sz="2646"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3277256" y="4925274"/>
            <a:ext cx="258949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72202" rtl="0" eaLnBrk="1" latinLnBrk="0" hangingPunct="1"/>
            <a:r>
              <a:rPr lang="en-US" sz="771" b="0" kern="1200" spc="11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459289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4/4/2017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01976" y="890733"/>
            <a:ext cx="7395458" cy="2017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1" y="889767"/>
            <a:ext cx="6723185" cy="2023491"/>
          </a:xfrm>
          <a:noFill/>
        </p:spPr>
        <p:txBody>
          <a:bodyPr tIns="91440" bIns="91440" anchor="t" anchorCtr="0"/>
          <a:lstStyle>
            <a:lvl1pPr>
              <a:defRPr sz="5293" spc="-74"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3277256" y="4925274"/>
            <a:ext cx="258949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72202" rtl="0" eaLnBrk="1" latinLnBrk="0" hangingPunct="1"/>
            <a:r>
              <a:rPr lang="en-US" sz="771" b="0" kern="1200" spc="11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468" y="2507726"/>
            <a:ext cx="9143533" cy="2282717"/>
          </a:xfrm>
          <a:prstGeom prst="rect">
            <a:avLst/>
          </a:prstGeom>
        </p:spPr>
      </p:pic>
    </p:spTree>
    <p:extLst>
      <p:ext uri="{BB962C8B-B14F-4D97-AF65-F5344CB8AC3E}">
        <p14:creationId xmlns:p14="http://schemas.microsoft.com/office/powerpoint/2010/main" val="2228044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30"/>
            <a:ext cx="8740142" cy="1347163"/>
          </a:xfrm>
          <a:noFill/>
        </p:spPr>
        <p:txBody>
          <a:bodyPr tIns="91440" bIns="91440" anchor="t" anchorCtr="0"/>
          <a:lstStyle>
            <a:lvl1pPr>
              <a:defRPr sz="6470" spc="-74"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3277256" y="4925274"/>
            <a:ext cx="258949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72202" rtl="0" eaLnBrk="1" latinLnBrk="0" hangingPunct="1"/>
            <a:r>
              <a:rPr lang="en-US" sz="771" b="0" kern="1200" spc="11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51655711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30"/>
            <a:ext cx="8740142" cy="1347163"/>
          </a:xfrm>
          <a:noFill/>
        </p:spPr>
        <p:txBody>
          <a:bodyPr tIns="91440" bIns="91440" anchor="t" anchorCtr="0"/>
          <a:lstStyle>
            <a:lvl1pPr algn="l" defTabSz="685714" rtl="0" eaLnBrk="1" latinLnBrk="0" hangingPunct="1">
              <a:lnSpc>
                <a:spcPct val="90000"/>
              </a:lnSpc>
              <a:spcBef>
                <a:spcPct val="0"/>
              </a:spcBef>
              <a:buNone/>
              <a:defRPr lang="en-US" sz="6470" b="0" kern="1200" cap="none" spc="-74"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3277256" y="4925274"/>
            <a:ext cx="258949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72202" rtl="0" eaLnBrk="1" latinLnBrk="0" hangingPunct="1"/>
            <a:r>
              <a:rPr lang="en-US" sz="771" b="0" kern="1200" spc="11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87016491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30"/>
            <a:ext cx="8740142" cy="1347163"/>
          </a:xfrm>
          <a:noFill/>
        </p:spPr>
        <p:txBody>
          <a:bodyPr tIns="91440" bIns="91440" anchor="t" anchorCtr="0"/>
          <a:lstStyle>
            <a:lvl1pPr algn="l" defTabSz="685714" rtl="0" eaLnBrk="1" latinLnBrk="0" hangingPunct="1">
              <a:lnSpc>
                <a:spcPct val="90000"/>
              </a:lnSpc>
              <a:spcBef>
                <a:spcPct val="0"/>
              </a:spcBef>
              <a:buNone/>
              <a:defRPr lang="en-US" sz="6470" b="0" kern="1200" cap="none" spc="-74"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3277256" y="4925274"/>
            <a:ext cx="258949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72202" rtl="0" eaLnBrk="1" latinLnBrk="0" hangingPunct="1"/>
            <a:r>
              <a:rPr lang="en-US" sz="771" b="0" kern="1200" spc="11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9440513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1930" y="891883"/>
            <a:ext cx="8741880" cy="1538113"/>
          </a:xfrm>
        </p:spPr>
        <p:txBody>
          <a:bodyPr/>
          <a:lstStyle>
            <a:lvl1pPr marL="0" indent="0">
              <a:buNone/>
              <a:defRPr/>
            </a:lvl1pPr>
            <a:lvl2pPr marL="21007" indent="0">
              <a:buNone/>
              <a:defRPr sz="1471"/>
            </a:lvl2pPr>
            <a:lvl3pPr marL="164556" indent="0">
              <a:buNone/>
              <a:defRPr sz="1471"/>
            </a:lvl3pPr>
            <a:lvl4pPr marL="350120" indent="0">
              <a:buNone/>
              <a:defRPr sz="1324"/>
            </a:lvl4pPr>
            <a:lvl5pPr marL="543851" indent="0">
              <a:buNone/>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3277256" y="4925274"/>
            <a:ext cx="258949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72202" rtl="0" eaLnBrk="1" latinLnBrk="0" hangingPunct="1"/>
            <a:r>
              <a:rPr lang="en-US" sz="771" b="0" kern="1200" spc="11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10213755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2"/>
            <a:ext cx="8740142" cy="1687257"/>
          </a:xfrm>
        </p:spPr>
        <p:txBody>
          <a:bodyPr>
            <a:spAutoFit/>
          </a:bodyPr>
          <a:lstStyle>
            <a:lvl3pPr>
              <a:defRPr sz="1765"/>
            </a:lvl3pPr>
            <a:lvl4pPr>
              <a:defRPr sz="1471"/>
            </a:lvl4pPr>
            <a:lvl5pPr>
              <a:defRPr sz="147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3277256" y="4925274"/>
            <a:ext cx="258949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72202" rtl="0" eaLnBrk="1" latinLnBrk="0" hangingPunct="1"/>
            <a:r>
              <a:rPr lang="en-US" sz="771" b="0" kern="1200" spc="11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93746488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913473"/>
          </a:xfrm>
        </p:spPr>
        <p:txBody>
          <a:bodyPr wrap="square">
            <a:spAutoFit/>
          </a:bodyPr>
          <a:lstStyle>
            <a:lvl1pPr marL="0" indent="0">
              <a:spcBef>
                <a:spcPts val="900"/>
              </a:spcBef>
              <a:buClr>
                <a:schemeClr val="tx1"/>
              </a:buClr>
              <a:buFont typeface="Wingdings" pitchFamily="2" charset="2"/>
              <a:buNone/>
              <a:defRPr sz="2646"/>
            </a:lvl1pPr>
            <a:lvl2pPr marL="0" indent="0">
              <a:buNone/>
              <a:defRPr sz="1471"/>
            </a:lvl2pPr>
            <a:lvl3pPr marL="170391" indent="0">
              <a:buNone/>
              <a:tabLst/>
              <a:defRPr sz="1471"/>
            </a:lvl3pPr>
            <a:lvl4pPr marL="338449" indent="0">
              <a:buNone/>
              <a:defRPr/>
            </a:lvl4pPr>
            <a:lvl5pPr marL="50417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913473"/>
          </a:xfrm>
        </p:spPr>
        <p:txBody>
          <a:bodyPr wrap="square">
            <a:spAutoFit/>
          </a:bodyPr>
          <a:lstStyle>
            <a:lvl1pPr marL="0" indent="0">
              <a:spcBef>
                <a:spcPts val="900"/>
              </a:spcBef>
              <a:buClr>
                <a:schemeClr val="tx1"/>
              </a:buClr>
              <a:buFont typeface="Wingdings" pitchFamily="2" charset="2"/>
              <a:buNone/>
              <a:defRPr sz="2646"/>
            </a:lvl1pPr>
            <a:lvl2pPr marL="0" indent="0">
              <a:buNone/>
              <a:defRPr sz="1471"/>
            </a:lvl2pPr>
            <a:lvl3pPr marL="170391" indent="0">
              <a:buNone/>
              <a:tabLst/>
              <a:defRPr sz="1471"/>
            </a:lvl3pPr>
            <a:lvl4pPr marL="338449" indent="0">
              <a:buNone/>
              <a:defRPr/>
            </a:lvl4pPr>
            <a:lvl5pPr marL="50417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3277256" y="4925274"/>
            <a:ext cx="258949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72202" rtl="0" eaLnBrk="1" latinLnBrk="0" hangingPunct="1"/>
            <a:r>
              <a:rPr lang="en-US" sz="771" b="0" kern="1200" spc="11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6774954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3"/>
            <a:ext cx="4033911" cy="1963230"/>
          </a:xfrm>
        </p:spPr>
        <p:txBody>
          <a:bodyPr wrap="square">
            <a:spAutoFit/>
          </a:bodyPr>
          <a:lstStyle>
            <a:lvl1pPr marL="211238" indent="-211238">
              <a:spcBef>
                <a:spcPts val="900"/>
              </a:spcBef>
              <a:buClr>
                <a:schemeClr val="tx1"/>
              </a:buClr>
              <a:buFont typeface="Wingdings" panose="05000000000000000000" pitchFamily="2" charset="2"/>
              <a:buChar char="§"/>
              <a:defRPr sz="2646"/>
            </a:lvl1pPr>
            <a:lvl2pPr marL="390491" indent="-171435">
              <a:defRPr sz="1765"/>
            </a:lvl2pPr>
            <a:lvl3pPr marL="514306" indent="-123815">
              <a:tabLst/>
              <a:defRPr sz="1471"/>
            </a:lvl3pPr>
            <a:lvl4pPr marL="647644" indent="-133339">
              <a:defRPr/>
            </a:lvl4pPr>
            <a:lvl5pPr marL="771458" indent="-12381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3"/>
            <a:ext cx="4033911" cy="1963230"/>
          </a:xfrm>
        </p:spPr>
        <p:txBody>
          <a:bodyPr wrap="square">
            <a:spAutoFit/>
          </a:bodyPr>
          <a:lstStyle>
            <a:lvl1pPr marL="211238" indent="-211238">
              <a:spcBef>
                <a:spcPts val="900"/>
              </a:spcBef>
              <a:buClr>
                <a:schemeClr val="tx1"/>
              </a:buClr>
              <a:buFont typeface="Wingdings" panose="05000000000000000000" pitchFamily="2" charset="2"/>
              <a:buChar char="§"/>
              <a:defRPr sz="2646"/>
            </a:lvl1pPr>
            <a:lvl2pPr marL="390491" indent="-171435">
              <a:defRPr sz="1765"/>
            </a:lvl2pPr>
            <a:lvl3pPr marL="514306" indent="-123815">
              <a:tabLst/>
              <a:defRPr sz="1471"/>
            </a:lvl3pPr>
            <a:lvl4pPr marL="647644" indent="-133339">
              <a:defRPr/>
            </a:lvl4pPr>
            <a:lvl5pPr marL="771458" indent="-12381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3277256" y="4925274"/>
            <a:ext cx="258949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72202" rtl="0" eaLnBrk="1" latinLnBrk="0" hangingPunct="1"/>
            <a:r>
              <a:rPr lang="en-US" sz="771" b="0" kern="1200" spc="11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59881979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3277256" y="4925274"/>
            <a:ext cx="258949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72202" rtl="0" eaLnBrk="1" latinLnBrk="0" hangingPunct="1"/>
            <a:r>
              <a:rPr lang="en-US" sz="771" b="0" kern="1200" spc="11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53506433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07766" y="890716"/>
            <a:ext cx="8741880" cy="674749"/>
          </a:xfrm>
        </p:spPr>
        <p:txBody>
          <a:bodyPr/>
          <a:lstStyle>
            <a:lvl1pPr>
              <a:defRPr sz="5293" baseline="0"/>
            </a:lvl1pPr>
          </a:lstStyle>
          <a:p>
            <a:r>
              <a:rPr lang="en-US"/>
              <a:t>Click to edit Master title style</a:t>
            </a:r>
            <a:endParaRPr lang="en-US" dirty="0"/>
          </a:p>
        </p:txBody>
      </p:sp>
      <p:sp>
        <p:nvSpPr>
          <p:cNvPr id="3" name="TextBox 7"/>
          <p:cNvSpPr txBox="1"/>
          <p:nvPr userDrawn="1"/>
        </p:nvSpPr>
        <p:spPr bwMode="white">
          <a:xfrm>
            <a:off x="3277256" y="4925274"/>
            <a:ext cx="258949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72202" rtl="0" eaLnBrk="1" latinLnBrk="0" hangingPunct="1"/>
            <a:r>
              <a:rPr lang="en-US" sz="771" b="0" kern="1200" spc="11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9298298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8F999-7A4E-6B4F-9FED-EF75B73AD044}" type="datetimeFigureOut">
              <a:rPr lang="en-US" smtClean="0"/>
              <a:t>4/4/2017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1553763" y="1563130"/>
            <a:ext cx="6043672" cy="1344828"/>
          </a:xfrm>
        </p:spPr>
        <p:txBody>
          <a:bodyPr/>
          <a:lstStyle>
            <a:lvl1pPr>
              <a:defRPr sz="4411" baseline="0"/>
            </a:lvl1pPr>
          </a:lstStyle>
          <a:p>
            <a:r>
              <a:rPr lang="en-US"/>
              <a:t>Click to edit Master title style</a:t>
            </a:r>
            <a:endParaRPr lang="en-US" dirty="0"/>
          </a:p>
        </p:txBody>
      </p:sp>
      <p:sp>
        <p:nvSpPr>
          <p:cNvPr id="3" name="TextBox 7"/>
          <p:cNvSpPr txBox="1"/>
          <p:nvPr userDrawn="1"/>
        </p:nvSpPr>
        <p:spPr bwMode="white">
          <a:xfrm>
            <a:off x="3277256" y="4925274"/>
            <a:ext cx="258949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72202" rtl="0" eaLnBrk="1" latinLnBrk="0" hangingPunct="1"/>
            <a:r>
              <a:rPr lang="en-US" sz="771" b="0" kern="1200" spc="11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41621941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53763" y="1563130"/>
            <a:ext cx="6043672" cy="1344828"/>
          </a:xfrm>
        </p:spPr>
        <p:txBody>
          <a:bodyPr/>
          <a:lstStyle>
            <a:lvl1pPr>
              <a:defRPr sz="4411" baseline="0"/>
            </a:lvl1pPr>
          </a:lstStyle>
          <a:p>
            <a:r>
              <a:rPr lang="en-US"/>
              <a:t>Click to edit Master title style</a:t>
            </a:r>
            <a:endParaRPr lang="en-US" dirty="0"/>
          </a:p>
        </p:txBody>
      </p:sp>
      <p:sp>
        <p:nvSpPr>
          <p:cNvPr id="3" name="TextBox 7"/>
          <p:cNvSpPr txBox="1"/>
          <p:nvPr userDrawn="1"/>
        </p:nvSpPr>
        <p:spPr bwMode="white">
          <a:xfrm>
            <a:off x="3277256" y="4925274"/>
            <a:ext cx="258949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72202" rtl="0" eaLnBrk="1" latinLnBrk="0" hangingPunct="1"/>
            <a:r>
              <a:rPr lang="en-US" sz="771" b="0" kern="1200" spc="11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40311569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8" y="883762"/>
            <a:ext cx="7395504" cy="674749"/>
          </a:xfrm>
        </p:spPr>
        <p:txBody>
          <a:bodyPr/>
          <a:lstStyle>
            <a:lvl1pPr marL="171559" indent="-171559">
              <a:defRPr sz="441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4235841" y="3769488"/>
            <a:ext cx="4033912" cy="836255"/>
          </a:xfrm>
        </p:spPr>
        <p:txBody>
          <a:bodyPr/>
          <a:lstStyle>
            <a:lvl1pPr marL="0" indent="0">
              <a:spcBef>
                <a:spcPts val="0"/>
              </a:spcBef>
              <a:buNone/>
              <a:defRPr sz="2352"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3277255" y="4925274"/>
            <a:ext cx="258949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1"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0862830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8" y="1563130"/>
            <a:ext cx="7395504" cy="674749"/>
          </a:xfrm>
        </p:spPr>
        <p:txBody>
          <a:bodyPr/>
          <a:lstStyle>
            <a:lvl1pPr marL="207737" indent="-207737">
              <a:tabLst>
                <a:tab pos="207737" algn="l"/>
              </a:tabLst>
              <a:defRPr sz="441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4235841" y="3580360"/>
            <a:ext cx="4033912" cy="836255"/>
          </a:xfrm>
        </p:spPr>
        <p:txBody>
          <a:bodyPr/>
          <a:lstStyle>
            <a:lvl1pPr marL="0" indent="0">
              <a:spcBef>
                <a:spcPts val="0"/>
              </a:spcBef>
              <a:buNone/>
              <a:defRPr sz="2352"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3277255" y="4925274"/>
            <a:ext cx="258949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1"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6807661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07767" y="1787268"/>
            <a:ext cx="8740142" cy="734496"/>
          </a:xfrm>
        </p:spPr>
        <p:txBody>
          <a:bodyPr/>
          <a:lstStyle>
            <a:lvl1pPr marL="0" indent="0">
              <a:buNone/>
              <a:defRPr sz="3970">
                <a:gradFill>
                  <a:gsLst>
                    <a:gs pos="3333">
                      <a:schemeClr val="tx1"/>
                    </a:gs>
                    <a:gs pos="39000">
                      <a:schemeClr val="tx1"/>
                    </a:gs>
                  </a:gsLst>
                  <a:lin ang="5400000" scaled="0"/>
                </a:gradFill>
              </a:defRPr>
            </a:lvl1pPr>
            <a:lvl2pPr marL="0" indent="0">
              <a:buFontTx/>
              <a:buNone/>
              <a:defRPr sz="1471"/>
            </a:lvl2pPr>
            <a:lvl3pPr marL="168058" indent="0">
              <a:buNone/>
              <a:defRPr/>
            </a:lvl3pPr>
            <a:lvl4pPr marL="336114" indent="0">
              <a:buNone/>
              <a:defRPr/>
            </a:lvl4pPr>
            <a:lvl5pPr marL="504172" indent="0">
              <a:buNone/>
              <a:defRPr/>
            </a:lvl5pPr>
          </a:lstStyle>
          <a:p>
            <a:pPr lvl="0"/>
            <a:r>
              <a:rPr lang="en-US"/>
              <a:t>Click to edit Master text styles</a:t>
            </a:r>
          </a:p>
        </p:txBody>
      </p:sp>
      <p:sp>
        <p:nvSpPr>
          <p:cNvPr id="4" name="Title 1"/>
          <p:cNvSpPr>
            <a:spLocks noGrp="1"/>
          </p:cNvSpPr>
          <p:nvPr>
            <p:ph type="title"/>
          </p:nvPr>
        </p:nvSpPr>
        <p:spPr>
          <a:xfrm>
            <a:off x="207766" y="890716"/>
            <a:ext cx="8741880" cy="674749"/>
          </a:xfrm>
        </p:spPr>
        <p:txBody>
          <a:bodyPr/>
          <a:lstStyle>
            <a:lvl1pPr>
              <a:defRPr sz="5293"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3277255" y="4925274"/>
            <a:ext cx="258949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1"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0946998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912897"/>
            <a:ext cx="4033911" cy="1322647"/>
          </a:xfrm>
        </p:spPr>
        <p:txBody>
          <a:bodyPr/>
          <a:lstStyle>
            <a:lvl1pPr>
              <a:defRPr sz="485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573167" y="0"/>
            <a:ext cx="4570833" cy="5142075"/>
          </a:xfr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9746396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4908161" y="912897"/>
            <a:ext cx="4033911" cy="674749"/>
          </a:xfrm>
        </p:spPr>
        <p:txBody>
          <a:bodyPr/>
          <a:lstStyle>
            <a:lvl1pPr>
              <a:defRPr sz="4852"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4570833" cy="5139114"/>
          </a:xfrm>
          <a:blipFill>
            <a:blip r:embed="rId2"/>
            <a:stretch>
              <a:fillRect/>
            </a:stretch>
          </a:blipFill>
        </p:spPr>
        <p:txBody>
          <a:bodyPr tIns="548640" anchor="ctr" anchorCtr="0">
            <a:noAutofit/>
          </a:bodyPr>
          <a:lstStyle>
            <a:lvl1pPr marL="0" indent="0" algn="ctr">
              <a:buNone/>
              <a:defRPr sz="1029"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06132932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3277255" y="4925274"/>
            <a:ext cx="258949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1"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0851877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3277255" y="4925274"/>
            <a:ext cx="258949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1"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1288417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3277255" y="4925274"/>
            <a:ext cx="258949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1"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546168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8F999-7A4E-6B4F-9FED-EF75B73AD044}" type="datetimeFigureOut">
              <a:rPr lang="en-US" smtClean="0"/>
              <a:t>4/4/2017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891883"/>
            <a:ext cx="8740142" cy="1845570"/>
          </a:xfrm>
          <a:prstGeom prst="rect">
            <a:avLst/>
          </a:prstGeom>
        </p:spPr>
        <p:txBody>
          <a:bodyPr/>
          <a:lstStyle>
            <a:lvl1pPr marL="213573" indent="-213573">
              <a:buClr>
                <a:schemeClr val="tx1"/>
              </a:buClr>
              <a:buSzPct val="90000"/>
              <a:buFont typeface="Wingdings" panose="05000000000000000000" pitchFamily="2" charset="2"/>
              <a:buChar char="§"/>
              <a:defRPr sz="264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43" indent="-206572">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16" indent="-213573">
              <a:buClr>
                <a:schemeClr val="tx1"/>
              </a:buClr>
              <a:buSzPct val="90000"/>
              <a:buFont typeface="Wingdings" panose="05000000000000000000" pitchFamily="2" charset="2"/>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774" indent="-168058">
              <a:buClr>
                <a:schemeClr val="tx1"/>
              </a:buClr>
              <a:buSzPct val="90000"/>
              <a:buFont typeface="Wingdings" panose="05000000000000000000" pitchFamily="2" charset="2"/>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831" indent="-168058">
              <a:buClr>
                <a:schemeClr val="tx1"/>
              </a:buClr>
              <a:buSzPct val="90000"/>
              <a:buFont typeface="Wingdings" panose="05000000000000000000" pitchFamily="2" charset="2"/>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638065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Normal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189780" y="80681"/>
            <a:ext cx="8761270" cy="921059"/>
          </a:xfrm>
          <a:prstGeom prst="rect">
            <a:avLst/>
          </a:prstGeom>
        </p:spPr>
        <p:txBody>
          <a:bodyPr vert="horz" lIns="91440" tIns="45720" rIns="91440" bIns="45720" rtlCol="0" anchor="ctr" anchorCtr="0">
            <a:noAutofit/>
          </a:bodyPr>
          <a:lstStyle/>
          <a:p>
            <a:r>
              <a:rPr lang="en-US"/>
              <a:t>Click to edit Master title style</a:t>
            </a:r>
            <a:endParaRPr dirty="0"/>
          </a:p>
        </p:txBody>
      </p:sp>
      <p:sp>
        <p:nvSpPr>
          <p:cNvPr id="7" name="Date Placeholder 3"/>
          <p:cNvSpPr>
            <a:spLocks noGrp="1"/>
          </p:cNvSpPr>
          <p:nvPr>
            <p:ph type="dt" sz="half" idx="2"/>
          </p:nvPr>
        </p:nvSpPr>
        <p:spPr>
          <a:xfrm>
            <a:off x="5616077" y="4739597"/>
            <a:ext cx="995340" cy="273844"/>
          </a:xfrm>
          <a:prstGeom prst="rect">
            <a:avLst/>
          </a:prstGeom>
        </p:spPr>
        <p:txBody>
          <a:bodyPr vert="horz" lIns="91440" tIns="45720" rIns="91440" bIns="45720" rtlCol="0" anchor="ctr"/>
          <a:lstStyle>
            <a:lvl1pPr algn="r">
              <a:defRPr sz="750">
                <a:solidFill>
                  <a:srgbClr val="A6A6A6"/>
                </a:solidFill>
              </a:defRPr>
            </a:lvl1pPr>
          </a:lstStyle>
          <a:p>
            <a:fld id="{B01F9CA3-105E-4857-9057-6DB6197DA786}" type="datetimeFigureOut">
              <a:rPr lang="en-US" smtClean="0"/>
              <a:pPr/>
              <a:t>4/4/2017</a:t>
            </a:fld>
            <a:endParaRPr lang="en-US"/>
          </a:p>
        </p:txBody>
      </p:sp>
      <p:sp>
        <p:nvSpPr>
          <p:cNvPr id="8" name="Slide Number Placeholder 5"/>
          <p:cNvSpPr>
            <a:spLocks noGrp="1"/>
          </p:cNvSpPr>
          <p:nvPr>
            <p:ph type="sldNum" sz="quarter" idx="4"/>
          </p:nvPr>
        </p:nvSpPr>
        <p:spPr>
          <a:xfrm>
            <a:off x="6618717" y="4739597"/>
            <a:ext cx="578238" cy="273844"/>
          </a:xfrm>
          <a:prstGeom prst="rect">
            <a:avLst/>
          </a:prstGeom>
        </p:spPr>
        <p:txBody>
          <a:bodyPr vert="horz" lIns="91440" tIns="45720" rIns="91440" bIns="45720" rtlCol="0" anchor="ctr"/>
          <a:lstStyle>
            <a:lvl1pPr algn="r">
              <a:defRPr sz="900">
                <a:solidFill>
                  <a:srgbClr val="A6A6A6"/>
                </a:solidFill>
              </a:defRPr>
            </a:lvl1pPr>
          </a:lstStyle>
          <a:p>
            <a:fld id="{7F5CE407-6216-4202-80E4-A30DC2F709B2}" type="slidenum">
              <a:rPr lang="en-US" smtClean="0"/>
              <a:pPr/>
              <a:t>‹#›</a:t>
            </a:fld>
            <a:endParaRPr lang="en-US" dirty="0"/>
          </a:p>
        </p:txBody>
      </p:sp>
      <p:sp>
        <p:nvSpPr>
          <p:cNvPr id="10" name="Content Placeholder 2"/>
          <p:cNvSpPr>
            <a:spLocks noGrp="1"/>
          </p:cNvSpPr>
          <p:nvPr>
            <p:ph idx="1"/>
          </p:nvPr>
        </p:nvSpPr>
        <p:spPr>
          <a:xfrm>
            <a:off x="189780" y="1201498"/>
            <a:ext cx="8761270" cy="1586716"/>
          </a:xfrm>
        </p:spPr>
        <p:txBody>
          <a:bodyPr/>
          <a:lstStyle>
            <a:lvl1pPr>
              <a:spcBef>
                <a:spcPts val="900"/>
              </a:spcBef>
              <a:defRPr sz="1800"/>
            </a:lvl1pPr>
            <a:lvl2pPr>
              <a:spcBef>
                <a:spcPts val="450"/>
              </a:spcBef>
              <a:defRPr/>
            </a:lvl2pPr>
            <a:lvl3pPr>
              <a:spcBef>
                <a:spcPts val="450"/>
              </a:spcBef>
              <a:defRPr/>
            </a:lvl3pPr>
            <a:lvl4pPr>
              <a:spcBef>
                <a:spcPts val="450"/>
              </a:spcBef>
              <a:defRPr/>
            </a:lvl4pPr>
            <a:lvl5pPr>
              <a:spcBef>
                <a:spcPts val="45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408677710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9" y="4118534"/>
            <a:ext cx="5378549" cy="1345996"/>
          </a:xfrm>
          <a:noFill/>
        </p:spPr>
        <p:txBody>
          <a:bodyPr lIns="146260" tIns="109696" rIns="146260" bIns="109696">
            <a:noAutofit/>
          </a:bodyPr>
          <a:lstStyle>
            <a:lvl1pPr marL="0" indent="0">
              <a:spcBef>
                <a:spcPts val="0"/>
              </a:spcBef>
              <a:buNone/>
              <a:defRPr sz="220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2767459"/>
            <a:ext cx="5378549" cy="1351077"/>
          </a:xfrm>
          <a:noFill/>
        </p:spPr>
        <p:txBody>
          <a:bodyPr lIns="146260" tIns="91413" rIns="146260" bIns="91413" anchor="t" anchorCtr="0"/>
          <a:lstStyle>
            <a:lvl1pPr>
              <a:defRPr sz="3677" spc="-74"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7472565" y="4785692"/>
            <a:ext cx="739551" cy="143452"/>
          </a:xfrm>
          <a:prstGeom prst="rect">
            <a:avLst/>
          </a:prstGeom>
          <a:noFill/>
        </p:spPr>
      </p:pic>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6439" y="1563130"/>
            <a:ext cx="2017213" cy="356029"/>
          </a:xfrm>
          <a:prstGeom prst="rect">
            <a:avLst/>
          </a:prstGeom>
        </p:spPr>
      </p:pic>
    </p:spTree>
    <p:extLst>
      <p:ext uri="{BB962C8B-B14F-4D97-AF65-F5344CB8AC3E}">
        <p14:creationId xmlns:p14="http://schemas.microsoft.com/office/powerpoint/2010/main" val="780698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2703" cy="5143500"/>
          </a:xfrm>
          <a:prstGeom prst="rect">
            <a:avLst/>
          </a:prstGeom>
        </p:spPr>
      </p:pic>
      <p:sp>
        <p:nvSpPr>
          <p:cNvPr id="5" name="Text Placeholder 4"/>
          <p:cNvSpPr>
            <a:spLocks noGrp="1"/>
          </p:cNvSpPr>
          <p:nvPr>
            <p:ph type="body" sz="quarter" idx="12" hasCustomPrompt="1"/>
          </p:nvPr>
        </p:nvSpPr>
        <p:spPr>
          <a:xfrm>
            <a:off x="203329" y="4118534"/>
            <a:ext cx="5378549" cy="1345996"/>
          </a:xfrm>
          <a:noFill/>
        </p:spPr>
        <p:txBody>
          <a:bodyPr lIns="146260" tIns="109696" rIns="146260" bIns="109696">
            <a:noAutofit/>
          </a:bodyPr>
          <a:lstStyle>
            <a:lvl1pPr marL="0" indent="0">
              <a:spcBef>
                <a:spcPts val="0"/>
              </a:spcBef>
              <a:buNone/>
              <a:defRPr sz="220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2767459"/>
            <a:ext cx="5378549" cy="1351077"/>
          </a:xfrm>
          <a:noFill/>
        </p:spPr>
        <p:txBody>
          <a:bodyPr lIns="146260" tIns="91413" rIns="146260" bIns="91413" anchor="t" anchorCtr="0"/>
          <a:lstStyle>
            <a:lvl1pPr>
              <a:defRPr sz="3677" spc="-74"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6439" y="1563130"/>
            <a:ext cx="2017213" cy="356029"/>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7472565" y="4785692"/>
            <a:ext cx="739551" cy="143452"/>
          </a:xfrm>
          <a:prstGeom prst="rect">
            <a:avLst/>
          </a:prstGeom>
          <a:noFill/>
        </p:spPr>
      </p:pic>
    </p:spTree>
    <p:extLst>
      <p:ext uri="{BB962C8B-B14F-4D97-AF65-F5344CB8AC3E}">
        <p14:creationId xmlns:p14="http://schemas.microsoft.com/office/powerpoint/2010/main" val="40742824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2703" cy="5143499"/>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4481" y="1415108"/>
            <a:ext cx="2365638" cy="662595"/>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7445769" y="4731736"/>
            <a:ext cx="922389" cy="259204"/>
          </a:xfrm>
          <a:prstGeom prst="rect">
            <a:avLst/>
          </a:prstGeom>
        </p:spPr>
      </p:pic>
      <p:sp>
        <p:nvSpPr>
          <p:cNvPr id="5" name="Text Placeholder 4"/>
          <p:cNvSpPr>
            <a:spLocks noGrp="1"/>
          </p:cNvSpPr>
          <p:nvPr>
            <p:ph type="body" sz="quarter" idx="12" hasCustomPrompt="1"/>
          </p:nvPr>
        </p:nvSpPr>
        <p:spPr>
          <a:xfrm>
            <a:off x="203329" y="4118534"/>
            <a:ext cx="5378549" cy="1024966"/>
          </a:xfrm>
          <a:noFill/>
        </p:spPr>
        <p:txBody>
          <a:bodyPr lIns="146260" tIns="109696" rIns="146260" bIns="109696">
            <a:noAutofit/>
          </a:bodyPr>
          <a:lstStyle>
            <a:lvl1pPr marL="0" indent="0">
              <a:spcBef>
                <a:spcPts val="0"/>
              </a:spcBef>
              <a:buNone/>
              <a:defRPr sz="2206"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01977" y="2767459"/>
            <a:ext cx="5378549" cy="1351077"/>
          </a:xfrm>
          <a:noFill/>
        </p:spPr>
        <p:txBody>
          <a:bodyPr lIns="146260" tIns="91413" rIns="146260" bIns="91413" anchor="t" anchorCtr="0"/>
          <a:lstStyle>
            <a:lvl1pPr>
              <a:defRPr sz="3677" spc="-74"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1907168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2702" cy="5143499"/>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4481" y="1415108"/>
            <a:ext cx="2365638" cy="662595"/>
          </a:xfrm>
          <a:prstGeom prst="rect">
            <a:avLst/>
          </a:prstGeom>
        </p:spPr>
      </p:pic>
      <p:sp>
        <p:nvSpPr>
          <p:cNvPr id="5" name="Text Placeholder 4"/>
          <p:cNvSpPr>
            <a:spLocks noGrp="1"/>
          </p:cNvSpPr>
          <p:nvPr>
            <p:ph type="body" sz="quarter" idx="12" hasCustomPrompt="1"/>
          </p:nvPr>
        </p:nvSpPr>
        <p:spPr>
          <a:xfrm>
            <a:off x="203329" y="4118534"/>
            <a:ext cx="5378549" cy="1024966"/>
          </a:xfrm>
          <a:noFill/>
        </p:spPr>
        <p:txBody>
          <a:bodyPr lIns="146260" tIns="109696" rIns="146260" bIns="109696">
            <a:noAutofit/>
          </a:bodyPr>
          <a:lstStyle>
            <a:lvl1pPr marL="0" indent="0">
              <a:spcBef>
                <a:spcPts val="0"/>
              </a:spcBef>
              <a:buNone/>
              <a:defRPr sz="2206"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01977" y="2767459"/>
            <a:ext cx="5378549" cy="1351077"/>
          </a:xfrm>
          <a:noFill/>
        </p:spPr>
        <p:txBody>
          <a:bodyPr lIns="146260" tIns="91413" rIns="146260" bIns="91413" anchor="t" anchorCtr="0"/>
          <a:lstStyle>
            <a:lvl1pPr>
              <a:defRPr sz="3677" spc="-74"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7445769" y="4731736"/>
            <a:ext cx="922389" cy="259204"/>
          </a:xfrm>
          <a:prstGeom prst="rect">
            <a:avLst/>
          </a:prstGeom>
        </p:spPr>
      </p:pic>
    </p:spTree>
    <p:extLst>
      <p:ext uri="{BB962C8B-B14F-4D97-AF65-F5344CB8AC3E}">
        <p14:creationId xmlns:p14="http://schemas.microsoft.com/office/powerpoint/2010/main" val="15568897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2703" cy="5143500"/>
          </a:xfrm>
          <a:prstGeom prst="rect">
            <a:avLst/>
          </a:prstGeom>
        </p:spPr>
      </p:pic>
      <p:sp>
        <p:nvSpPr>
          <p:cNvPr id="2" name="Title 1"/>
          <p:cNvSpPr>
            <a:spLocks noGrp="1"/>
          </p:cNvSpPr>
          <p:nvPr>
            <p:ph type="title" hasCustomPrompt="1"/>
          </p:nvPr>
        </p:nvSpPr>
        <p:spPr>
          <a:xfrm>
            <a:off x="201929" y="201724"/>
            <a:ext cx="5378549" cy="1347163"/>
          </a:xfrm>
          <a:noFill/>
        </p:spPr>
        <p:txBody>
          <a:bodyPr tIns="91413" bIns="91413" anchor="t" anchorCtr="0"/>
          <a:lstStyle>
            <a:lvl1pPr>
              <a:defRPr sz="6471"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529300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2703" cy="5143499"/>
          </a:xfrm>
          <a:prstGeom prst="rect">
            <a:avLst/>
          </a:prstGeom>
        </p:spPr>
      </p:pic>
      <p:sp>
        <p:nvSpPr>
          <p:cNvPr id="2" name="Title 1"/>
          <p:cNvSpPr>
            <a:spLocks noGrp="1"/>
          </p:cNvSpPr>
          <p:nvPr>
            <p:ph type="title" hasCustomPrompt="1"/>
          </p:nvPr>
        </p:nvSpPr>
        <p:spPr>
          <a:xfrm>
            <a:off x="201929" y="201724"/>
            <a:ext cx="5378549" cy="1347163"/>
          </a:xfrm>
          <a:noFill/>
        </p:spPr>
        <p:txBody>
          <a:bodyPr tIns="91413" bIns="91413" anchor="t" anchorCtr="0"/>
          <a:lstStyle>
            <a:lvl1pPr>
              <a:defRPr sz="6471"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347210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2703" cy="5143499"/>
          </a:xfrm>
          <a:prstGeom prst="rect">
            <a:avLst/>
          </a:prstGeom>
        </p:spPr>
      </p:pic>
      <p:sp>
        <p:nvSpPr>
          <p:cNvPr id="2" name="Title 1"/>
          <p:cNvSpPr>
            <a:spLocks noGrp="1"/>
          </p:cNvSpPr>
          <p:nvPr>
            <p:ph type="title" hasCustomPrompt="1"/>
          </p:nvPr>
        </p:nvSpPr>
        <p:spPr>
          <a:xfrm>
            <a:off x="201929" y="201724"/>
            <a:ext cx="5378549" cy="1347163"/>
          </a:xfrm>
          <a:noFill/>
        </p:spPr>
        <p:txBody>
          <a:bodyPr tIns="91413" bIns="91413" anchor="t" anchorCtr="0"/>
          <a:lstStyle>
            <a:lvl1pPr>
              <a:defRPr sz="6471"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159913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01929" y="891883"/>
            <a:ext cx="8740142" cy="1538187"/>
          </a:xfrm>
        </p:spPr>
        <p:txBody>
          <a:bodyPr/>
          <a:lstStyle>
            <a:lvl1pPr marL="0" indent="0">
              <a:buNone/>
              <a:defRPr>
                <a:solidFill>
                  <a:schemeClr val="accent2"/>
                </a:solidFill>
              </a:defRPr>
            </a:lvl1pPr>
            <a:lvl2pPr marL="0" indent="0">
              <a:buFontTx/>
              <a:buNone/>
              <a:defRPr sz="1471"/>
            </a:lvl2pPr>
            <a:lvl3pPr marL="168040" indent="0">
              <a:buNone/>
              <a:defRPr/>
            </a:lvl3pPr>
            <a:lvl4pPr marL="336080" indent="0">
              <a:buNone/>
              <a:defRPr/>
            </a:lvl4pPr>
            <a:lvl5pPr marL="50412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117060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4/4/2017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01929" y="891883"/>
            <a:ext cx="8740142" cy="1538187"/>
          </a:xfrm>
        </p:spPr>
        <p:txBody>
          <a:bodyPr/>
          <a:lstStyle>
            <a:lvl1pPr marL="0" indent="0">
              <a:buNone/>
              <a:defRPr>
                <a:solidFill>
                  <a:schemeClr val="tx2"/>
                </a:solidFill>
              </a:defRPr>
            </a:lvl1pPr>
            <a:lvl2pPr marL="0" indent="0">
              <a:buFontTx/>
              <a:buNone/>
              <a:defRPr sz="1471"/>
            </a:lvl2pPr>
            <a:lvl3pPr marL="168040" indent="0">
              <a:buNone/>
              <a:defRPr/>
            </a:lvl3pPr>
            <a:lvl4pPr marL="336080" indent="0">
              <a:buNone/>
              <a:defRPr/>
            </a:lvl4pPr>
            <a:lvl5pPr marL="50412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883820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5"/>
            <a:ext cx="8740142" cy="1587944"/>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699366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5"/>
            <a:ext cx="8740142" cy="1587944"/>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42127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3" y="891882"/>
            <a:ext cx="4033911" cy="1864174"/>
          </a:xfrm>
        </p:spPr>
        <p:txBody>
          <a:bodyPr wrap="square">
            <a:spAutoFit/>
          </a:bodyPr>
          <a:lstStyle>
            <a:lvl1pPr marL="0" indent="0">
              <a:spcBef>
                <a:spcPts val="900"/>
              </a:spcBef>
              <a:buClr>
                <a:schemeClr val="tx1"/>
              </a:buClr>
              <a:buFont typeface="Wingdings" pitchFamily="2" charset="2"/>
              <a:buNone/>
              <a:defRPr sz="2647">
                <a:solidFill>
                  <a:schemeClr val="accent2"/>
                </a:solidFill>
              </a:defRPr>
            </a:lvl1pPr>
            <a:lvl2pPr marL="0" indent="0">
              <a:buNone/>
              <a:defRPr sz="1471"/>
            </a:lvl2pPr>
            <a:lvl3pPr marL="170374" indent="0">
              <a:buNone/>
              <a:tabLst/>
              <a:defRPr sz="1471"/>
            </a:lvl3pPr>
            <a:lvl4pPr marL="338414" indent="0">
              <a:buNone/>
              <a:defRPr/>
            </a:lvl4pPr>
            <a:lvl5pPr marL="50412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3" y="891882"/>
            <a:ext cx="4033911" cy="1864174"/>
          </a:xfrm>
        </p:spPr>
        <p:txBody>
          <a:bodyPr wrap="square">
            <a:spAutoFit/>
          </a:bodyPr>
          <a:lstStyle>
            <a:lvl1pPr marL="0" indent="0">
              <a:spcBef>
                <a:spcPts val="900"/>
              </a:spcBef>
              <a:buClr>
                <a:schemeClr val="tx1"/>
              </a:buClr>
              <a:buFont typeface="Wingdings" pitchFamily="2" charset="2"/>
              <a:buNone/>
              <a:defRPr sz="2647">
                <a:solidFill>
                  <a:srgbClr val="68217A"/>
                </a:solidFill>
              </a:defRPr>
            </a:lvl1pPr>
            <a:lvl2pPr marL="0" indent="0">
              <a:buNone/>
              <a:defRPr sz="1471"/>
            </a:lvl2pPr>
            <a:lvl3pPr marL="170374" indent="0">
              <a:buNone/>
              <a:tabLst/>
              <a:defRPr sz="1471"/>
            </a:lvl3pPr>
            <a:lvl4pPr marL="338414" indent="0">
              <a:buNone/>
              <a:defRPr/>
            </a:lvl4pPr>
            <a:lvl5pPr marL="50412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600973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3" y="891882"/>
            <a:ext cx="4033911" cy="1864174"/>
          </a:xfrm>
        </p:spPr>
        <p:txBody>
          <a:bodyPr wrap="square">
            <a:spAutoFit/>
          </a:bodyPr>
          <a:lstStyle>
            <a:lvl1pPr marL="0" indent="0">
              <a:spcBef>
                <a:spcPts val="900"/>
              </a:spcBef>
              <a:buClr>
                <a:schemeClr val="tx1"/>
              </a:buClr>
              <a:buFont typeface="Wingdings" pitchFamily="2" charset="2"/>
              <a:buNone/>
              <a:defRPr sz="2647">
                <a:solidFill>
                  <a:schemeClr val="tx2"/>
                </a:solidFill>
              </a:defRPr>
            </a:lvl1pPr>
            <a:lvl2pPr marL="0" indent="0">
              <a:buNone/>
              <a:defRPr sz="1471"/>
            </a:lvl2pPr>
            <a:lvl3pPr marL="170374" indent="0">
              <a:buNone/>
              <a:tabLst/>
              <a:defRPr sz="1471"/>
            </a:lvl3pPr>
            <a:lvl4pPr marL="338414" indent="0">
              <a:buNone/>
              <a:defRPr/>
            </a:lvl4pPr>
            <a:lvl5pPr marL="50412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3" y="891882"/>
            <a:ext cx="4033911" cy="1864174"/>
          </a:xfrm>
        </p:spPr>
        <p:txBody>
          <a:bodyPr wrap="square">
            <a:spAutoFit/>
          </a:bodyPr>
          <a:lstStyle>
            <a:lvl1pPr marL="0" indent="0">
              <a:spcBef>
                <a:spcPts val="900"/>
              </a:spcBef>
              <a:buClr>
                <a:schemeClr val="tx1"/>
              </a:buClr>
              <a:buFont typeface="Wingdings" pitchFamily="2" charset="2"/>
              <a:buNone/>
              <a:defRPr sz="2647">
                <a:solidFill>
                  <a:schemeClr val="tx2"/>
                </a:solidFill>
              </a:defRPr>
            </a:lvl1pPr>
            <a:lvl2pPr marL="0" indent="0">
              <a:buNone/>
              <a:defRPr sz="1471"/>
            </a:lvl2pPr>
            <a:lvl3pPr marL="170374" indent="0">
              <a:buNone/>
              <a:tabLst/>
              <a:defRPr sz="1471"/>
            </a:lvl3pPr>
            <a:lvl4pPr marL="338414" indent="0">
              <a:buNone/>
              <a:defRPr/>
            </a:lvl4pPr>
            <a:lvl5pPr marL="50412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179544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3" y="891884"/>
            <a:ext cx="4033911" cy="1913931"/>
          </a:xfrm>
        </p:spPr>
        <p:txBody>
          <a:bodyPr wrap="square">
            <a:spAutoFit/>
          </a:bodyPr>
          <a:lstStyle>
            <a:lvl1pPr marL="211218" indent="-211218">
              <a:spcBef>
                <a:spcPts val="900"/>
              </a:spcBef>
              <a:buClr>
                <a:schemeClr val="tx1"/>
              </a:buClr>
              <a:buFont typeface="Arial" pitchFamily="34" charset="0"/>
              <a:buChar char="•"/>
              <a:defRPr sz="2647">
                <a:solidFill>
                  <a:srgbClr val="68217A"/>
                </a:solidFill>
              </a:defRPr>
            </a:lvl1pPr>
            <a:lvl2pPr marL="390452" indent="-171418">
              <a:defRPr sz="1765"/>
            </a:lvl2pPr>
            <a:lvl3pPr marL="514254" indent="-123802">
              <a:tabLst/>
              <a:defRPr sz="1471"/>
            </a:lvl3pPr>
            <a:lvl4pPr marL="647578" indent="-133325">
              <a:defRPr/>
            </a:lvl4pPr>
            <a:lvl5pPr marL="771380" indent="-12380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3" y="891884"/>
            <a:ext cx="4033911" cy="1913931"/>
          </a:xfrm>
        </p:spPr>
        <p:txBody>
          <a:bodyPr wrap="square">
            <a:spAutoFit/>
          </a:bodyPr>
          <a:lstStyle>
            <a:lvl1pPr marL="211218" indent="-211218">
              <a:spcBef>
                <a:spcPts val="900"/>
              </a:spcBef>
              <a:buClr>
                <a:schemeClr val="tx1"/>
              </a:buClr>
              <a:buFont typeface="Arial" pitchFamily="34" charset="0"/>
              <a:buChar char="•"/>
              <a:defRPr sz="2647">
                <a:solidFill>
                  <a:srgbClr val="68217A"/>
                </a:solidFill>
              </a:defRPr>
            </a:lvl1pPr>
            <a:lvl2pPr marL="390452" indent="-171418">
              <a:defRPr sz="1765"/>
            </a:lvl2pPr>
            <a:lvl3pPr marL="514254" indent="-123802">
              <a:tabLst/>
              <a:defRPr sz="1471"/>
            </a:lvl3pPr>
            <a:lvl4pPr marL="647578" indent="-133325">
              <a:defRPr/>
            </a:lvl4pPr>
            <a:lvl5pPr marL="771380" indent="-12380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7155812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3" y="891884"/>
            <a:ext cx="4033911" cy="1913931"/>
          </a:xfrm>
        </p:spPr>
        <p:txBody>
          <a:bodyPr wrap="square">
            <a:spAutoFit/>
          </a:bodyPr>
          <a:lstStyle>
            <a:lvl1pPr marL="211218" indent="-211218">
              <a:spcBef>
                <a:spcPts val="900"/>
              </a:spcBef>
              <a:buClr>
                <a:schemeClr val="tx2"/>
              </a:buClr>
              <a:buFont typeface="Arial" pitchFamily="34" charset="0"/>
              <a:buChar char="•"/>
              <a:defRPr sz="2647">
                <a:gradFill>
                  <a:gsLst>
                    <a:gs pos="1250">
                      <a:schemeClr val="tx2"/>
                    </a:gs>
                    <a:gs pos="99000">
                      <a:schemeClr val="tx2"/>
                    </a:gs>
                  </a:gsLst>
                  <a:lin ang="5400000" scaled="0"/>
                </a:gradFill>
              </a:defRPr>
            </a:lvl1pPr>
            <a:lvl2pPr marL="390452" indent="-171418">
              <a:defRPr sz="1765"/>
            </a:lvl2pPr>
            <a:lvl3pPr marL="514254" indent="-123802">
              <a:tabLst/>
              <a:defRPr sz="1471"/>
            </a:lvl3pPr>
            <a:lvl4pPr marL="647578" indent="-133325">
              <a:defRPr/>
            </a:lvl4pPr>
            <a:lvl5pPr marL="771380" indent="-12380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3" y="891884"/>
            <a:ext cx="4033911" cy="1913931"/>
          </a:xfrm>
        </p:spPr>
        <p:txBody>
          <a:bodyPr wrap="square">
            <a:spAutoFit/>
          </a:bodyPr>
          <a:lstStyle>
            <a:lvl1pPr marL="211218" indent="-211218">
              <a:spcBef>
                <a:spcPts val="900"/>
              </a:spcBef>
              <a:buClr>
                <a:schemeClr val="tx2"/>
              </a:buClr>
              <a:buFont typeface="Arial" pitchFamily="34" charset="0"/>
              <a:buChar char="•"/>
              <a:defRPr sz="2647">
                <a:gradFill>
                  <a:gsLst>
                    <a:gs pos="1250">
                      <a:schemeClr val="tx2"/>
                    </a:gs>
                    <a:gs pos="99000">
                      <a:schemeClr val="tx2"/>
                    </a:gs>
                  </a:gsLst>
                  <a:lin ang="5400000" scaled="0"/>
                </a:gradFill>
              </a:defRPr>
            </a:lvl1pPr>
            <a:lvl2pPr marL="390452" indent="-171418">
              <a:defRPr sz="1765"/>
            </a:lvl2pPr>
            <a:lvl3pPr marL="514254" indent="-123802">
              <a:tabLst/>
              <a:defRPr sz="1471"/>
            </a:lvl3pPr>
            <a:lvl4pPr marL="647578" indent="-133325">
              <a:defRPr/>
            </a:lvl4pPr>
            <a:lvl5pPr marL="771380" indent="-12380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311639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01932" y="1561962"/>
            <a:ext cx="4370071" cy="2689656"/>
          </a:xfrm>
          <a:solidFill>
            <a:schemeClr val="accent1"/>
          </a:solidFill>
        </p:spPr>
        <p:txBody>
          <a:bodyPr wrap="square" tIns="146304" bIns="146304">
            <a:noAutofit/>
          </a:bodyPr>
          <a:lstStyle>
            <a:lvl1pPr marL="0" indent="0">
              <a:spcBef>
                <a:spcPts val="900"/>
              </a:spcBef>
              <a:buClr>
                <a:schemeClr val="tx1"/>
              </a:buClr>
              <a:buFont typeface="Wingdings" pitchFamily="2" charset="2"/>
              <a:buNone/>
              <a:defRPr sz="2941">
                <a:solidFill>
                  <a:schemeClr val="bg1"/>
                </a:solidFill>
              </a:defRPr>
            </a:lvl1pPr>
            <a:lvl2pPr marL="0" indent="0">
              <a:spcBef>
                <a:spcPts val="794"/>
              </a:spcBef>
              <a:buNone/>
              <a:defRPr sz="1471">
                <a:solidFill>
                  <a:schemeClr val="bg1"/>
                </a:solidFill>
              </a:defRPr>
            </a:lvl2pPr>
            <a:lvl3pPr marL="170374" indent="0">
              <a:buNone/>
              <a:tabLst/>
              <a:defRPr sz="1471">
                <a:solidFill>
                  <a:schemeClr val="bg1"/>
                </a:solidFill>
              </a:defRPr>
            </a:lvl3pPr>
            <a:lvl4pPr marL="338414" indent="0">
              <a:buNone/>
              <a:defRPr>
                <a:solidFill>
                  <a:schemeClr val="bg1"/>
                </a:solidFill>
              </a:defRPr>
            </a:lvl4pPr>
            <a:lvl5pPr marL="504120"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4570936" y="1561962"/>
            <a:ext cx="4370071" cy="2689656"/>
          </a:xfrm>
          <a:solidFill>
            <a:schemeClr val="accent4"/>
          </a:solidFill>
        </p:spPr>
        <p:txBody>
          <a:bodyPr wrap="square" tIns="146304" bIns="146304">
            <a:noAutofit/>
          </a:bodyPr>
          <a:lstStyle>
            <a:lvl1pPr marL="0" indent="0">
              <a:spcBef>
                <a:spcPts val="900"/>
              </a:spcBef>
              <a:buClr>
                <a:schemeClr val="tx1"/>
              </a:buClr>
              <a:buFont typeface="Wingdings" pitchFamily="2" charset="2"/>
              <a:buNone/>
              <a:defRPr sz="2941">
                <a:solidFill>
                  <a:srgbClr val="FFFFFF"/>
                </a:solidFill>
              </a:defRPr>
            </a:lvl1pPr>
            <a:lvl2pPr marL="0" indent="0">
              <a:spcBef>
                <a:spcPts val="794"/>
              </a:spcBef>
              <a:buNone/>
              <a:defRPr sz="1471">
                <a:solidFill>
                  <a:srgbClr val="FFFFFF"/>
                </a:solidFill>
              </a:defRPr>
            </a:lvl2pPr>
            <a:lvl3pPr marL="170374" indent="0">
              <a:buNone/>
              <a:tabLst/>
              <a:defRPr sz="1471">
                <a:solidFill>
                  <a:srgbClr val="FFFFFF"/>
                </a:solidFill>
              </a:defRPr>
            </a:lvl3pPr>
            <a:lvl4pPr marL="338414" indent="0">
              <a:buNone/>
              <a:defRPr>
                <a:solidFill>
                  <a:srgbClr val="FFFFFF"/>
                </a:solidFill>
              </a:defRPr>
            </a:lvl4pPr>
            <a:lvl5pPr marL="504120"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192339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01931" y="1561962"/>
            <a:ext cx="2877524" cy="2689656"/>
          </a:xfrm>
          <a:solidFill>
            <a:schemeClr val="accent2"/>
          </a:solidFill>
        </p:spPr>
        <p:txBody>
          <a:bodyPr wrap="square" tIns="146304" bIns="146304">
            <a:noAutofit/>
          </a:bodyPr>
          <a:lstStyle>
            <a:lvl1pPr marL="0" indent="0">
              <a:spcBef>
                <a:spcPts val="900"/>
              </a:spcBef>
              <a:buClr>
                <a:schemeClr val="tx1"/>
              </a:buClr>
              <a:buFont typeface="Wingdings" pitchFamily="2" charset="2"/>
              <a:buNone/>
              <a:defRPr sz="2941">
                <a:solidFill>
                  <a:schemeClr val="bg1"/>
                </a:solidFill>
              </a:defRPr>
            </a:lvl1pPr>
            <a:lvl2pPr marL="0" indent="0">
              <a:spcBef>
                <a:spcPts val="794"/>
              </a:spcBef>
              <a:buNone/>
              <a:defRPr sz="1471">
                <a:solidFill>
                  <a:schemeClr val="bg1"/>
                </a:solidFill>
              </a:defRPr>
            </a:lvl2pPr>
            <a:lvl3pPr marL="170374" indent="0">
              <a:buNone/>
              <a:tabLst/>
              <a:defRPr sz="1471">
                <a:solidFill>
                  <a:schemeClr val="bg1"/>
                </a:solidFill>
              </a:defRPr>
            </a:lvl3pPr>
            <a:lvl4pPr marL="338414" indent="0">
              <a:buNone/>
              <a:defRPr>
                <a:solidFill>
                  <a:schemeClr val="bg1"/>
                </a:solidFill>
              </a:defRPr>
            </a:lvl4pPr>
            <a:lvl5pPr marL="504120"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3118694" y="1561962"/>
            <a:ext cx="2877524" cy="2689656"/>
          </a:xfrm>
          <a:solidFill>
            <a:schemeClr val="accent3"/>
          </a:solidFill>
          <a:ln>
            <a:noFill/>
          </a:ln>
        </p:spPr>
        <p:txBody>
          <a:bodyPr wrap="square" tIns="146304" bIns="146304">
            <a:noAutofit/>
          </a:bodyPr>
          <a:lstStyle>
            <a:lvl1pPr marL="0" indent="0">
              <a:spcBef>
                <a:spcPts val="900"/>
              </a:spcBef>
              <a:buClr>
                <a:schemeClr val="tx1"/>
              </a:buClr>
              <a:buFont typeface="Wingdings" pitchFamily="2" charset="2"/>
              <a:buNone/>
              <a:defRPr sz="2941">
                <a:solidFill>
                  <a:schemeClr val="tx1"/>
                </a:solidFill>
              </a:defRPr>
            </a:lvl1pPr>
            <a:lvl2pPr marL="0" indent="0">
              <a:spcBef>
                <a:spcPts val="794"/>
              </a:spcBef>
              <a:buNone/>
              <a:defRPr sz="1471">
                <a:solidFill>
                  <a:schemeClr val="tx1"/>
                </a:solidFill>
              </a:defRPr>
            </a:lvl2pPr>
            <a:lvl3pPr marL="170374" indent="0">
              <a:buNone/>
              <a:tabLst/>
              <a:defRPr sz="1471">
                <a:solidFill>
                  <a:schemeClr val="tx1"/>
                </a:solidFill>
              </a:defRPr>
            </a:lvl3pPr>
            <a:lvl4pPr marL="338414" indent="0">
              <a:buNone/>
              <a:defRPr>
                <a:solidFill>
                  <a:schemeClr val="tx1"/>
                </a:solidFill>
              </a:defRPr>
            </a:lvl4pPr>
            <a:lvl5pPr marL="504120"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6033266" y="1561962"/>
            <a:ext cx="2911140" cy="2689656"/>
          </a:xfrm>
          <a:solidFill>
            <a:schemeClr val="accent1"/>
          </a:solidFill>
        </p:spPr>
        <p:txBody>
          <a:bodyPr wrap="square" tIns="146304" bIns="146304">
            <a:noAutofit/>
          </a:bodyPr>
          <a:lstStyle>
            <a:lvl1pPr marL="0" indent="0">
              <a:spcBef>
                <a:spcPts val="900"/>
              </a:spcBef>
              <a:buClr>
                <a:schemeClr val="tx1"/>
              </a:buClr>
              <a:buFont typeface="Wingdings" pitchFamily="2" charset="2"/>
              <a:buNone/>
              <a:defRPr sz="2941">
                <a:solidFill>
                  <a:schemeClr val="bg1"/>
                </a:solidFill>
              </a:defRPr>
            </a:lvl1pPr>
            <a:lvl2pPr marL="0" indent="0">
              <a:spcBef>
                <a:spcPts val="794"/>
              </a:spcBef>
              <a:buNone/>
              <a:defRPr sz="1471">
                <a:solidFill>
                  <a:schemeClr val="bg1"/>
                </a:solidFill>
              </a:defRPr>
            </a:lvl2pPr>
            <a:lvl3pPr marL="170374" indent="0">
              <a:buNone/>
              <a:tabLst/>
              <a:defRPr sz="1471">
                <a:solidFill>
                  <a:schemeClr val="bg1"/>
                </a:solidFill>
              </a:defRPr>
            </a:lvl3pPr>
            <a:lvl4pPr marL="338414" indent="0">
              <a:buNone/>
              <a:defRPr>
                <a:solidFill>
                  <a:schemeClr val="bg1"/>
                </a:solidFill>
              </a:defRPr>
            </a:lvl4pPr>
            <a:lvl5pPr marL="504120"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586572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3065940" y="1560534"/>
            <a:ext cx="5878465" cy="591902"/>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01931" y="1561962"/>
            <a:ext cx="2877524" cy="2689656"/>
          </a:xfrm>
          <a:solidFill>
            <a:schemeClr val="accent2"/>
          </a:solidFill>
        </p:spPr>
        <p:txBody>
          <a:bodyPr wrap="square" tIns="146304" bIns="146304">
            <a:noAutofit/>
          </a:bodyPr>
          <a:lstStyle>
            <a:lvl1pPr marL="0" indent="0">
              <a:spcBef>
                <a:spcPts val="900"/>
              </a:spcBef>
              <a:buClr>
                <a:schemeClr val="tx1"/>
              </a:buClr>
              <a:buFont typeface="Wingdings" pitchFamily="2" charset="2"/>
              <a:buNone/>
              <a:defRPr sz="2941">
                <a:solidFill>
                  <a:schemeClr val="bg1"/>
                </a:solidFill>
              </a:defRPr>
            </a:lvl1pPr>
            <a:lvl2pPr marL="0" indent="0">
              <a:spcBef>
                <a:spcPts val="794"/>
              </a:spcBef>
              <a:buNone/>
              <a:defRPr sz="1471">
                <a:solidFill>
                  <a:schemeClr val="bg1"/>
                </a:solidFill>
              </a:defRPr>
            </a:lvl2pPr>
            <a:lvl3pPr marL="170374" indent="0">
              <a:buNone/>
              <a:tabLst/>
              <a:defRPr sz="1471">
                <a:solidFill>
                  <a:schemeClr val="bg1"/>
                </a:solidFill>
              </a:defRPr>
            </a:lvl3pPr>
            <a:lvl4pPr marL="338414" indent="0">
              <a:buNone/>
              <a:defRPr>
                <a:solidFill>
                  <a:schemeClr val="bg1"/>
                </a:solidFill>
              </a:defRPr>
            </a:lvl4pPr>
            <a:lvl5pPr marL="504120"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81719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4/4/2017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950091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01932" y="1561962"/>
            <a:ext cx="8740142" cy="1040871"/>
          </a:xfrm>
        </p:spPr>
        <p:txBody>
          <a:bodyPr wrap="square">
            <a:spAutoFit/>
          </a:bodyPr>
          <a:lstStyle>
            <a:lvl1pPr marL="0" indent="0">
              <a:spcBef>
                <a:spcPts val="900"/>
              </a:spcBef>
              <a:buClr>
                <a:schemeClr val="tx1"/>
              </a:buClr>
              <a:buFont typeface="Wingdings" pitchFamily="2" charset="2"/>
              <a:buNone/>
              <a:defRPr sz="3971">
                <a:solidFill>
                  <a:schemeClr val="tx1"/>
                </a:solidFill>
              </a:defRPr>
            </a:lvl1pPr>
            <a:lvl2pPr marL="0" indent="0">
              <a:spcBef>
                <a:spcPts val="794"/>
              </a:spcBef>
              <a:buNone/>
              <a:defRPr sz="1471">
                <a:solidFill>
                  <a:schemeClr val="tx1"/>
                </a:solidFill>
              </a:defRPr>
            </a:lvl2pPr>
            <a:lvl3pPr marL="170374" indent="0">
              <a:buNone/>
              <a:tabLst/>
              <a:defRPr sz="1471">
                <a:solidFill>
                  <a:schemeClr val="tx1"/>
                </a:solidFill>
              </a:defRPr>
            </a:lvl3pPr>
            <a:lvl4pPr marL="338414" indent="0">
              <a:buNone/>
              <a:defRPr>
                <a:solidFill>
                  <a:schemeClr val="tx1"/>
                </a:solidFill>
              </a:defRPr>
            </a:lvl4pPr>
            <a:lvl5pPr marL="504120"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01265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6033266" y="1561962"/>
            <a:ext cx="2911140" cy="2689656"/>
          </a:xfrm>
          <a:solidFill>
            <a:schemeClr val="accent3"/>
          </a:solidFill>
        </p:spPr>
        <p:txBody>
          <a:bodyPr wrap="square" tIns="146304" bIns="146304">
            <a:noAutofit/>
          </a:bodyPr>
          <a:lstStyle>
            <a:lvl1pPr marL="0" indent="0">
              <a:spcBef>
                <a:spcPts val="900"/>
              </a:spcBef>
              <a:buClr>
                <a:schemeClr val="tx1"/>
              </a:buClr>
              <a:buFont typeface="Wingdings" pitchFamily="2" charset="2"/>
              <a:buNone/>
              <a:defRPr sz="2941">
                <a:solidFill>
                  <a:schemeClr val="bg1"/>
                </a:solidFill>
              </a:defRPr>
            </a:lvl1pPr>
            <a:lvl2pPr marL="0" indent="0">
              <a:spcBef>
                <a:spcPts val="794"/>
              </a:spcBef>
              <a:buNone/>
              <a:defRPr sz="1471">
                <a:solidFill>
                  <a:schemeClr val="bg1"/>
                </a:solidFill>
              </a:defRPr>
            </a:lvl2pPr>
            <a:lvl3pPr marL="170374" indent="0">
              <a:buNone/>
              <a:tabLst/>
              <a:defRPr sz="1471">
                <a:solidFill>
                  <a:schemeClr val="bg1"/>
                </a:solidFill>
              </a:defRPr>
            </a:lvl3pPr>
            <a:lvl4pPr marL="338414" indent="0">
              <a:buNone/>
              <a:defRPr>
                <a:solidFill>
                  <a:schemeClr val="bg1"/>
                </a:solidFill>
              </a:defRPr>
            </a:lvl4pPr>
            <a:lvl5pPr marL="504120"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01932" y="1561962"/>
            <a:ext cx="5378549" cy="2288136"/>
          </a:xfrm>
        </p:spPr>
        <p:txBody>
          <a:bodyPr wrap="square">
            <a:spAutoFit/>
          </a:bodyPr>
          <a:lstStyle>
            <a:lvl1pPr marL="0" indent="0">
              <a:spcBef>
                <a:spcPts val="900"/>
              </a:spcBef>
              <a:buClr>
                <a:schemeClr val="tx1"/>
              </a:buClr>
              <a:buFont typeface="Wingdings" pitchFamily="2" charset="2"/>
              <a:buNone/>
              <a:defRPr sz="3971">
                <a:solidFill>
                  <a:schemeClr val="tx1"/>
                </a:solidFill>
              </a:defRPr>
            </a:lvl1pPr>
            <a:lvl2pPr marL="0" indent="0">
              <a:spcBef>
                <a:spcPts val="794"/>
              </a:spcBef>
              <a:buNone/>
              <a:defRPr sz="1471">
                <a:solidFill>
                  <a:schemeClr val="tx1"/>
                </a:solidFill>
              </a:defRPr>
            </a:lvl2pPr>
            <a:lvl3pPr marL="170374" indent="0">
              <a:buNone/>
              <a:tabLst/>
              <a:defRPr sz="1471">
                <a:solidFill>
                  <a:schemeClr val="tx1"/>
                </a:solidFill>
              </a:defRPr>
            </a:lvl3pPr>
            <a:lvl4pPr marL="338414" indent="0">
              <a:buNone/>
              <a:defRPr>
                <a:solidFill>
                  <a:schemeClr val="tx1"/>
                </a:solidFill>
              </a:defRPr>
            </a:lvl4pPr>
            <a:lvl5pPr marL="504120"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141149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3" y="891882"/>
            <a:ext cx="4033911" cy="2288136"/>
          </a:xfrm>
        </p:spPr>
        <p:txBody>
          <a:bodyPr wrap="square">
            <a:spAutoFit/>
          </a:bodyPr>
          <a:lstStyle>
            <a:lvl1pPr marL="0" indent="0">
              <a:spcBef>
                <a:spcPts val="900"/>
              </a:spcBef>
              <a:buClr>
                <a:schemeClr val="tx1"/>
              </a:buClr>
              <a:buFont typeface="Wingdings" pitchFamily="2" charset="2"/>
              <a:buNone/>
              <a:defRPr sz="3971">
                <a:solidFill>
                  <a:schemeClr val="accent2"/>
                </a:solidFill>
              </a:defRPr>
            </a:lvl1pPr>
            <a:lvl2pPr marL="0" indent="0">
              <a:spcBef>
                <a:spcPts val="794"/>
              </a:spcBef>
              <a:buNone/>
              <a:defRPr sz="1471"/>
            </a:lvl2pPr>
            <a:lvl3pPr marL="170374" indent="0">
              <a:buNone/>
              <a:tabLst/>
              <a:defRPr sz="1471"/>
            </a:lvl3pPr>
            <a:lvl4pPr marL="338414" indent="0">
              <a:buNone/>
              <a:defRPr/>
            </a:lvl4pPr>
            <a:lvl5pPr marL="50412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4905825" y="882543"/>
            <a:ext cx="1983340" cy="1983621"/>
          </a:xfrm>
          <a:solidFill>
            <a:srgbClr val="55C5E9"/>
          </a:solidFill>
        </p:spPr>
        <p:txBody>
          <a:bodyPr wrap="square" tIns="146304" bIns="146304">
            <a:noAutofit/>
          </a:bodyPr>
          <a:lstStyle>
            <a:lvl1pPr marL="0" indent="0">
              <a:spcBef>
                <a:spcPts val="900"/>
              </a:spcBef>
              <a:buClr>
                <a:schemeClr val="tx1"/>
              </a:buClr>
              <a:buFont typeface="Wingdings" pitchFamily="2" charset="2"/>
              <a:buNone/>
              <a:defRPr sz="2941">
                <a:solidFill>
                  <a:schemeClr val="tx1"/>
                </a:solidFill>
              </a:defRPr>
            </a:lvl1pPr>
            <a:lvl2pPr marL="0" indent="0">
              <a:spcBef>
                <a:spcPts val="794"/>
              </a:spcBef>
              <a:buNone/>
              <a:defRPr sz="1471">
                <a:solidFill>
                  <a:schemeClr val="tx1"/>
                </a:solidFill>
              </a:defRPr>
            </a:lvl2pPr>
            <a:lvl3pPr marL="170374" indent="0">
              <a:buNone/>
              <a:tabLst/>
              <a:defRPr sz="1471">
                <a:solidFill>
                  <a:schemeClr val="bg1"/>
                </a:solidFill>
              </a:defRPr>
            </a:lvl3pPr>
            <a:lvl4pPr marL="338414" indent="0">
              <a:buNone/>
              <a:defRPr>
                <a:solidFill>
                  <a:schemeClr val="bg1"/>
                </a:solidFill>
              </a:defRPr>
            </a:lvl4pPr>
            <a:lvl5pPr marL="504120"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6928617" y="882543"/>
            <a:ext cx="2016956" cy="1983621"/>
          </a:xfrm>
          <a:solidFill>
            <a:schemeClr val="accent2"/>
          </a:solidFill>
        </p:spPr>
        <p:txBody>
          <a:bodyPr wrap="square" tIns="146304" bIns="146304">
            <a:noAutofit/>
          </a:bodyPr>
          <a:lstStyle>
            <a:lvl1pPr marL="0" indent="0">
              <a:spcBef>
                <a:spcPts val="900"/>
              </a:spcBef>
              <a:buClr>
                <a:schemeClr val="tx1"/>
              </a:buClr>
              <a:buFont typeface="Wingdings" pitchFamily="2" charset="2"/>
              <a:buNone/>
              <a:defRPr sz="2941">
                <a:solidFill>
                  <a:schemeClr val="bg1"/>
                </a:solidFill>
              </a:defRPr>
            </a:lvl1pPr>
            <a:lvl2pPr marL="0" indent="0">
              <a:spcBef>
                <a:spcPts val="794"/>
              </a:spcBef>
              <a:buNone/>
              <a:defRPr sz="1471">
                <a:solidFill>
                  <a:schemeClr val="bg1"/>
                </a:solidFill>
              </a:defRPr>
            </a:lvl2pPr>
            <a:lvl3pPr marL="170374" indent="0">
              <a:buNone/>
              <a:tabLst/>
              <a:defRPr sz="1471">
                <a:solidFill>
                  <a:schemeClr val="bg1"/>
                </a:solidFill>
              </a:defRPr>
            </a:lvl3pPr>
            <a:lvl4pPr marL="338414" indent="0">
              <a:buNone/>
              <a:defRPr>
                <a:solidFill>
                  <a:schemeClr val="bg1"/>
                </a:solidFill>
              </a:defRPr>
            </a:lvl4pPr>
            <a:lvl5pPr marL="504120"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4905825" y="2900953"/>
            <a:ext cx="1983340" cy="2017242"/>
          </a:xfrm>
          <a:solidFill>
            <a:schemeClr val="accent1"/>
          </a:solidFill>
        </p:spPr>
        <p:txBody>
          <a:bodyPr wrap="square" tIns="146304" bIns="146304">
            <a:noAutofit/>
          </a:bodyPr>
          <a:lstStyle>
            <a:lvl1pPr marL="0" indent="0">
              <a:spcBef>
                <a:spcPts val="900"/>
              </a:spcBef>
              <a:buClr>
                <a:schemeClr val="tx1"/>
              </a:buClr>
              <a:buFont typeface="Wingdings" pitchFamily="2" charset="2"/>
              <a:buNone/>
              <a:defRPr sz="2941">
                <a:solidFill>
                  <a:schemeClr val="bg1"/>
                </a:solidFill>
              </a:defRPr>
            </a:lvl1pPr>
            <a:lvl2pPr marL="0" indent="0">
              <a:spcBef>
                <a:spcPts val="794"/>
              </a:spcBef>
              <a:buNone/>
              <a:defRPr sz="1471">
                <a:solidFill>
                  <a:schemeClr val="bg1"/>
                </a:solidFill>
              </a:defRPr>
            </a:lvl2pPr>
            <a:lvl3pPr marL="170374" indent="0">
              <a:buNone/>
              <a:tabLst/>
              <a:defRPr sz="1471">
                <a:solidFill>
                  <a:schemeClr val="bg1"/>
                </a:solidFill>
              </a:defRPr>
            </a:lvl3pPr>
            <a:lvl4pPr marL="338414" indent="0">
              <a:buNone/>
              <a:defRPr>
                <a:solidFill>
                  <a:schemeClr val="bg1"/>
                </a:solidFill>
              </a:defRPr>
            </a:lvl4pPr>
            <a:lvl5pPr marL="504120"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6928617" y="2900953"/>
            <a:ext cx="2016956" cy="2017242"/>
          </a:xfrm>
          <a:solidFill>
            <a:schemeClr val="accent5"/>
          </a:solidFill>
        </p:spPr>
        <p:txBody>
          <a:bodyPr wrap="square" tIns="146304" bIns="146304">
            <a:noAutofit/>
          </a:bodyPr>
          <a:lstStyle>
            <a:lvl1pPr marL="0" indent="0">
              <a:spcBef>
                <a:spcPts val="900"/>
              </a:spcBef>
              <a:buClr>
                <a:schemeClr val="tx1"/>
              </a:buClr>
              <a:buFont typeface="Wingdings" pitchFamily="2" charset="2"/>
              <a:buNone/>
              <a:defRPr sz="2941">
                <a:solidFill>
                  <a:schemeClr val="bg1"/>
                </a:solidFill>
              </a:defRPr>
            </a:lvl1pPr>
            <a:lvl2pPr marL="0" indent="0">
              <a:spcBef>
                <a:spcPts val="794"/>
              </a:spcBef>
              <a:buNone/>
              <a:defRPr sz="1471">
                <a:solidFill>
                  <a:schemeClr val="bg1"/>
                </a:solidFill>
              </a:defRPr>
            </a:lvl2pPr>
            <a:lvl3pPr marL="170374" indent="0">
              <a:buNone/>
              <a:tabLst/>
              <a:defRPr sz="1471">
                <a:solidFill>
                  <a:schemeClr val="bg1"/>
                </a:solidFill>
              </a:defRPr>
            </a:lvl3pPr>
            <a:lvl4pPr marL="338414" indent="0">
              <a:buNone/>
              <a:defRPr>
                <a:solidFill>
                  <a:schemeClr val="bg1"/>
                </a:solidFill>
              </a:defRPr>
            </a:lvl4pPr>
            <a:lvl5pPr marL="504120"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735886955"/>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31"/>
            <a:ext cx="8740142" cy="1347163"/>
          </a:xfrm>
          <a:noFill/>
        </p:spPr>
        <p:txBody>
          <a:bodyPr tIns="91413" bIns="91413" anchor="t" anchorCtr="0"/>
          <a:lstStyle>
            <a:lvl1pPr>
              <a:defRPr sz="6471"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383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31"/>
            <a:ext cx="8740142" cy="1347163"/>
          </a:xfrm>
          <a:noFill/>
        </p:spPr>
        <p:txBody>
          <a:bodyPr tIns="91413" bIns="91413" anchor="t" anchorCtr="0"/>
          <a:lstStyle>
            <a:lvl1pPr>
              <a:defRPr sz="6471"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23069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31"/>
            <a:ext cx="8740142" cy="1347163"/>
          </a:xfrm>
          <a:noFill/>
        </p:spPr>
        <p:txBody>
          <a:bodyPr tIns="91413" bIns="91413" anchor="t" anchorCtr="0"/>
          <a:lstStyle>
            <a:lvl1pPr>
              <a:defRPr sz="6471" spc="-74" baseline="0">
                <a:solidFill>
                  <a:schemeClr val="bg1"/>
                </a:solidFill>
              </a:defRPr>
            </a:lvl1pPr>
          </a:lstStyle>
          <a:p>
            <a:r>
              <a:rPr lang="en-US" dirty="0"/>
              <a:t>Section title</a:t>
            </a:r>
          </a:p>
        </p:txBody>
      </p:sp>
    </p:spTree>
    <p:extLst>
      <p:ext uri="{BB962C8B-B14F-4D97-AF65-F5344CB8AC3E}">
        <p14:creationId xmlns:p14="http://schemas.microsoft.com/office/powerpoint/2010/main" val="36534815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7969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48109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672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4/4/2017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6521176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3"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ctr" anchorCtr="0" forceAA="0" compatLnSpc="1">
            <a:prstTxWarp prst="textNoShape">
              <a:avLst/>
            </a:prstTxWarp>
            <a:noAutofit/>
          </a:bodyPr>
          <a:lstStyle/>
          <a:p>
            <a:pPr algn="ctr" defTabSz="685446"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2" y="897994"/>
            <a:ext cx="8740141" cy="1516643"/>
          </a:xfrm>
        </p:spPr>
        <p:txBody>
          <a:bodyPr/>
          <a:lstStyle>
            <a:lvl1pPr marL="0" indent="0">
              <a:buNone/>
              <a:defRPr sz="2426">
                <a:gradFill>
                  <a:gsLst>
                    <a:gs pos="1250">
                      <a:srgbClr val="000000"/>
                    </a:gs>
                    <a:gs pos="100000">
                      <a:srgbClr val="000000"/>
                    </a:gs>
                  </a:gsLst>
                  <a:lin ang="5400000" scaled="0"/>
                </a:gradFill>
                <a:latin typeface="Segoe UI" pitchFamily="34" charset="0"/>
                <a:cs typeface="Segoe UI" pitchFamily="34" charset="0"/>
              </a:defRPr>
            </a:lvl1pPr>
            <a:lvl2pPr marL="254745" indent="0">
              <a:buNone/>
              <a:defRPr>
                <a:gradFill>
                  <a:gsLst>
                    <a:gs pos="1250">
                      <a:srgbClr val="000000"/>
                    </a:gs>
                    <a:gs pos="100000">
                      <a:srgbClr val="000000"/>
                    </a:gs>
                  </a:gsLst>
                  <a:lin ang="5400000" scaled="0"/>
                </a:gradFill>
                <a:latin typeface="Segoe UI" pitchFamily="34" charset="0"/>
                <a:cs typeface="Segoe UI" pitchFamily="34" charset="0"/>
              </a:defRPr>
            </a:lvl2pPr>
            <a:lvl3pPr marL="429736" indent="0">
              <a:buNone/>
              <a:defRPr>
                <a:gradFill>
                  <a:gsLst>
                    <a:gs pos="1250">
                      <a:srgbClr val="000000"/>
                    </a:gs>
                    <a:gs pos="100000">
                      <a:srgbClr val="000000"/>
                    </a:gs>
                  </a:gsLst>
                  <a:lin ang="5400000" scaled="0"/>
                </a:gradFill>
                <a:latin typeface="Segoe UI" pitchFamily="34" charset="0"/>
                <a:cs typeface="Segoe UI" pitchFamily="34" charset="0"/>
              </a:defRPr>
            </a:lvl3pPr>
            <a:lvl4pPr marL="598772" indent="0">
              <a:buNone/>
              <a:defRPr>
                <a:gradFill>
                  <a:gsLst>
                    <a:gs pos="1250">
                      <a:srgbClr val="000000"/>
                    </a:gs>
                    <a:gs pos="100000">
                      <a:srgbClr val="000000"/>
                    </a:gs>
                  </a:gsLst>
                  <a:lin ang="5400000" scaled="0"/>
                </a:gradFill>
                <a:latin typeface="Segoe UI" pitchFamily="34" charset="0"/>
                <a:cs typeface="Segoe UI" pitchFamily="34" charset="0"/>
              </a:defRPr>
            </a:lvl4pPr>
            <a:lvl5pPr marL="772571"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2581300"/>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4"/>
            <a:ext cx="8740142" cy="1845772"/>
          </a:xfrm>
          <a:prstGeom prst="rect">
            <a:avLst/>
          </a:prstGeom>
        </p:spPr>
        <p:txBody>
          <a:bodyPr/>
          <a:lstStyle>
            <a:lvl1pPr marL="213552" indent="-213552">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01" indent="-20654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651" indent="-213552">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692" indent="-16804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733" indent="-16804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655444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4206363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666750" y="862013"/>
            <a:ext cx="7810500" cy="1743075"/>
          </a:xfrm>
          <a:prstGeom prst="rect">
            <a:avLst/>
          </a:prstGeom>
        </p:spPr>
        <p:txBody>
          <a:bodyPr anchor="b"/>
          <a:lstStyle/>
          <a:p>
            <a:r>
              <a:t>Title Text</a:t>
            </a:r>
          </a:p>
        </p:txBody>
      </p:sp>
      <p:sp>
        <p:nvSpPr>
          <p:cNvPr id="12" name="Shape 12"/>
          <p:cNvSpPr>
            <a:spLocks noGrp="1"/>
          </p:cNvSpPr>
          <p:nvPr>
            <p:ph type="body" sz="quarter" idx="1"/>
          </p:nvPr>
        </p:nvSpPr>
        <p:spPr>
          <a:xfrm>
            <a:off x="666750" y="2652712"/>
            <a:ext cx="7810500" cy="595313"/>
          </a:xfrm>
          <a:prstGeom prst="rect">
            <a:avLst/>
          </a:prstGeom>
        </p:spPr>
        <p:txBody>
          <a:bodyPr anchor="t"/>
          <a:lstStyle>
            <a:lvl1pPr marL="0" indent="0" algn="ctr">
              <a:spcBef>
                <a:spcPts val="0"/>
              </a:spcBef>
              <a:buSzTx/>
              <a:buNone/>
              <a:defRPr sz="1650"/>
            </a:lvl1pPr>
            <a:lvl2pPr marL="0" indent="85725" algn="ctr">
              <a:spcBef>
                <a:spcPts val="0"/>
              </a:spcBef>
              <a:buSzTx/>
              <a:buNone/>
              <a:defRPr sz="1650"/>
            </a:lvl2pPr>
            <a:lvl3pPr marL="0" indent="171450" algn="ctr">
              <a:spcBef>
                <a:spcPts val="0"/>
              </a:spcBef>
              <a:buSzTx/>
              <a:buNone/>
              <a:defRPr sz="1650"/>
            </a:lvl3pPr>
            <a:lvl4pPr marL="0" indent="257175" algn="ctr">
              <a:spcBef>
                <a:spcPts val="0"/>
              </a:spcBef>
              <a:buSzTx/>
              <a:buNone/>
              <a:defRPr sz="1650"/>
            </a:lvl4pPr>
            <a:lvl5pPr marL="0" indent="342900" algn="ctr">
              <a:spcBef>
                <a:spcPts val="0"/>
              </a:spcBef>
              <a:buSzTx/>
              <a:buNone/>
              <a:defRPr sz="165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2827032"/>
      </p:ext>
    </p:extLst>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 1">
    <p:bg>
      <p:bgPr>
        <a:solidFill>
          <a:srgbClr val="0070C0"/>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337652" y="4589360"/>
            <a:ext cx="940033" cy="201590"/>
          </a:xfrm>
          <a:prstGeom prst="rect">
            <a:avLst/>
          </a:prstGeom>
        </p:spPr>
      </p:pic>
      <p:sp>
        <p:nvSpPr>
          <p:cNvPr id="8" name="Rectangle 7"/>
          <p:cNvSpPr/>
          <p:nvPr userDrawn="1"/>
        </p:nvSpPr>
        <p:spPr bwMode="auto">
          <a:xfrm>
            <a:off x="1" y="4588992"/>
            <a:ext cx="9143999" cy="554508"/>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07360" y="4773211"/>
            <a:ext cx="768953" cy="168103"/>
          </a:xfrm>
          <a:prstGeom prst="rect">
            <a:avLst/>
          </a:prstGeom>
          <a:noFill/>
          <a:ln>
            <a:noFill/>
          </a:ln>
        </p:spPr>
      </p:pic>
      <p:sp>
        <p:nvSpPr>
          <p:cNvPr id="13" name="Title 1"/>
          <p:cNvSpPr>
            <a:spLocks noGrp="1"/>
          </p:cNvSpPr>
          <p:nvPr>
            <p:ph type="title" hasCustomPrompt="1"/>
          </p:nvPr>
        </p:nvSpPr>
        <p:spPr>
          <a:xfrm>
            <a:off x="407360" y="1563140"/>
            <a:ext cx="4164640" cy="1344818"/>
          </a:xfrm>
          <a:noFill/>
        </p:spPr>
        <p:txBody>
          <a:bodyPr lIns="146304" tIns="91440" rIns="146304" bIns="91440" anchor="t" anchorCtr="0"/>
          <a:lstStyle>
            <a:lvl1pPr>
              <a:defRPr sz="3971" spc="-74"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407360" y="2908931"/>
            <a:ext cx="4164640" cy="1344245"/>
          </a:xfrm>
          <a:noFill/>
        </p:spPr>
        <p:txBody>
          <a:bodyPr lIns="146304" tIns="109728" rIns="146304"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12856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 2">
    <p:bg>
      <p:bgPr>
        <a:solidFill>
          <a:srgbClr val="0070C0"/>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337652" y="4589360"/>
            <a:ext cx="940033" cy="201590"/>
          </a:xfrm>
          <a:prstGeom prst="rect">
            <a:avLst/>
          </a:prstGeom>
        </p:spPr>
      </p:pic>
      <p:sp>
        <p:nvSpPr>
          <p:cNvPr id="10" name="Rectangle 9"/>
          <p:cNvSpPr/>
          <p:nvPr userDrawn="1"/>
        </p:nvSpPr>
        <p:spPr bwMode="auto">
          <a:xfrm>
            <a:off x="1" y="358"/>
            <a:ext cx="9143999" cy="488675"/>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lnSpc>
                <a:spcPct val="90000"/>
              </a:lnSpc>
              <a:spcBef>
                <a:spcPct val="0"/>
              </a:spcBef>
              <a:spcAft>
                <a:spcPct val="0"/>
              </a:spcAft>
            </a:pPr>
            <a:endParaRPr lang="en-US" sz="173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00395" y="158695"/>
            <a:ext cx="873259" cy="187283"/>
          </a:xfrm>
          <a:prstGeom prst="rect">
            <a:avLst/>
          </a:prstGeom>
        </p:spPr>
      </p:pic>
      <p:sp>
        <p:nvSpPr>
          <p:cNvPr id="20" name="Title 1"/>
          <p:cNvSpPr>
            <a:spLocks noGrp="1"/>
          </p:cNvSpPr>
          <p:nvPr>
            <p:ph type="title" hasCustomPrompt="1"/>
          </p:nvPr>
        </p:nvSpPr>
        <p:spPr>
          <a:xfrm>
            <a:off x="407360" y="1563140"/>
            <a:ext cx="4164640" cy="1344818"/>
          </a:xfrm>
          <a:noFill/>
        </p:spPr>
        <p:txBody>
          <a:bodyPr lIns="146304" tIns="91440" rIns="146304" bIns="91440" anchor="t" anchorCtr="0"/>
          <a:lstStyle>
            <a:lvl1pPr>
              <a:defRPr sz="3971" spc="-74" baseline="0">
                <a:gradFill>
                  <a:gsLst>
                    <a:gs pos="100000">
                      <a:schemeClr val="tx2"/>
                    </a:gs>
                    <a:gs pos="0">
                      <a:schemeClr val="tx2"/>
                    </a:gs>
                  </a:gsLst>
                  <a:lin ang="5400000" scaled="0"/>
                </a:gradFill>
              </a:defRPr>
            </a:lvl1pPr>
          </a:lstStyle>
          <a:p>
            <a:r>
              <a:rPr lang="en-US"/>
              <a:t>Presentation title</a:t>
            </a:r>
          </a:p>
        </p:txBody>
      </p:sp>
      <p:sp>
        <p:nvSpPr>
          <p:cNvPr id="21" name="Text Placeholder 4"/>
          <p:cNvSpPr>
            <a:spLocks noGrp="1"/>
          </p:cNvSpPr>
          <p:nvPr>
            <p:ph type="body" sz="quarter" idx="12" hasCustomPrompt="1"/>
          </p:nvPr>
        </p:nvSpPr>
        <p:spPr>
          <a:xfrm>
            <a:off x="407360" y="2908931"/>
            <a:ext cx="4164640" cy="1344245"/>
          </a:xfrm>
          <a:noFill/>
        </p:spPr>
        <p:txBody>
          <a:bodyPr lIns="146304" tIns="109728" rIns="146304"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930055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 3">
    <p:bg>
      <p:bgPr>
        <a:solidFill>
          <a:srgbClr val="0070C0"/>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337652" y="4589360"/>
            <a:ext cx="940033" cy="201590"/>
          </a:xfrm>
          <a:prstGeom prst="rect">
            <a:avLst/>
          </a:prstGeom>
        </p:spPr>
      </p:pic>
      <p:sp>
        <p:nvSpPr>
          <p:cNvPr id="13" name="Rectangle 12"/>
          <p:cNvSpPr/>
          <p:nvPr userDrawn="1"/>
        </p:nvSpPr>
        <p:spPr bwMode="auto">
          <a:xfrm>
            <a:off x="0" y="4294227"/>
            <a:ext cx="9144000" cy="849273"/>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256344" y="4609156"/>
            <a:ext cx="1008478" cy="215816"/>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2252674" y="358"/>
            <a:ext cx="6879655" cy="5143142"/>
          </a:xfrm>
          <a:prstGeom prst="rect">
            <a:avLst/>
          </a:prstGeom>
        </p:spPr>
      </p:pic>
      <p:sp>
        <p:nvSpPr>
          <p:cNvPr id="23" name="Title 1"/>
          <p:cNvSpPr>
            <a:spLocks noGrp="1"/>
          </p:cNvSpPr>
          <p:nvPr>
            <p:ph type="title" hasCustomPrompt="1"/>
          </p:nvPr>
        </p:nvSpPr>
        <p:spPr>
          <a:xfrm>
            <a:off x="407360" y="1563140"/>
            <a:ext cx="4164640" cy="1344818"/>
          </a:xfrm>
          <a:noFill/>
        </p:spPr>
        <p:txBody>
          <a:bodyPr lIns="146304" tIns="91440" rIns="146304" bIns="91440" anchor="t" anchorCtr="0"/>
          <a:lstStyle>
            <a:lvl1pPr>
              <a:defRPr sz="3971" spc="-74" baseline="0">
                <a:gradFill>
                  <a:gsLst>
                    <a:gs pos="100000">
                      <a:schemeClr val="tx2"/>
                    </a:gs>
                    <a:gs pos="0">
                      <a:schemeClr val="tx2"/>
                    </a:gs>
                  </a:gsLst>
                  <a:lin ang="5400000" scaled="0"/>
                </a:gradFill>
              </a:defRPr>
            </a:lvl1pPr>
          </a:lstStyle>
          <a:p>
            <a:r>
              <a:rPr lang="en-US"/>
              <a:t>Presentation title</a:t>
            </a:r>
          </a:p>
        </p:txBody>
      </p:sp>
      <p:sp>
        <p:nvSpPr>
          <p:cNvPr id="24" name="Text Placeholder 4"/>
          <p:cNvSpPr>
            <a:spLocks noGrp="1"/>
          </p:cNvSpPr>
          <p:nvPr>
            <p:ph type="body" sz="quarter" idx="12" hasCustomPrompt="1"/>
          </p:nvPr>
        </p:nvSpPr>
        <p:spPr>
          <a:xfrm>
            <a:off x="407360" y="2908931"/>
            <a:ext cx="4164640" cy="1344245"/>
          </a:xfrm>
          <a:noFill/>
        </p:spPr>
        <p:txBody>
          <a:bodyPr lIns="146304" tIns="109728" rIns="146304"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81192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 4">
    <p:bg>
      <p:bgPr>
        <a:solidFill>
          <a:srgbClr val="0070C0"/>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337652" y="4589360"/>
            <a:ext cx="940033" cy="201590"/>
          </a:xfrm>
          <a:prstGeom prst="rect">
            <a:avLst/>
          </a:prstGeom>
        </p:spPr>
      </p:pic>
      <p:sp>
        <p:nvSpPr>
          <p:cNvPr id="13" name="Rectangle 12"/>
          <p:cNvSpPr/>
          <p:nvPr userDrawn="1"/>
        </p:nvSpPr>
        <p:spPr bwMode="auto">
          <a:xfrm>
            <a:off x="0" y="4294227"/>
            <a:ext cx="9144000" cy="849273"/>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257954" y="4609156"/>
            <a:ext cx="1008478" cy="215816"/>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2252674" y="358"/>
            <a:ext cx="6879655" cy="5143142"/>
          </a:xfrm>
          <a:prstGeom prst="rect">
            <a:avLst/>
          </a:prstGeom>
        </p:spPr>
      </p:pic>
      <p:sp>
        <p:nvSpPr>
          <p:cNvPr id="9" name="Title 1"/>
          <p:cNvSpPr>
            <a:spLocks noGrp="1"/>
          </p:cNvSpPr>
          <p:nvPr>
            <p:ph type="title" hasCustomPrompt="1"/>
          </p:nvPr>
        </p:nvSpPr>
        <p:spPr>
          <a:xfrm>
            <a:off x="407360" y="1563140"/>
            <a:ext cx="4164640" cy="1344818"/>
          </a:xfrm>
          <a:noFill/>
        </p:spPr>
        <p:txBody>
          <a:bodyPr lIns="146304" tIns="91440" rIns="146304" bIns="91440" anchor="t" anchorCtr="0"/>
          <a:lstStyle>
            <a:lvl1pPr>
              <a:defRPr sz="3971" spc="-74" baseline="0">
                <a:gradFill>
                  <a:gsLst>
                    <a:gs pos="100000">
                      <a:schemeClr val="tx2"/>
                    </a:gs>
                    <a:gs pos="0">
                      <a:schemeClr val="tx2"/>
                    </a:gs>
                  </a:gsLst>
                  <a:lin ang="5400000" scaled="0"/>
                </a:gradFill>
              </a:defRPr>
            </a:lvl1pPr>
          </a:lstStyle>
          <a:p>
            <a:r>
              <a:rPr lang="en-US"/>
              <a:t>Presentation title</a:t>
            </a:r>
          </a:p>
        </p:txBody>
      </p:sp>
      <p:sp>
        <p:nvSpPr>
          <p:cNvPr id="10" name="Text Placeholder 4"/>
          <p:cNvSpPr>
            <a:spLocks noGrp="1"/>
          </p:cNvSpPr>
          <p:nvPr>
            <p:ph type="body" sz="quarter" idx="12" hasCustomPrompt="1"/>
          </p:nvPr>
        </p:nvSpPr>
        <p:spPr>
          <a:xfrm>
            <a:off x="407360" y="2908931"/>
            <a:ext cx="4164640" cy="1344245"/>
          </a:xfrm>
          <a:noFill/>
        </p:spPr>
        <p:txBody>
          <a:bodyPr lIns="146304" tIns="109728" rIns="146304"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2143198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930" y="217133"/>
            <a:ext cx="4370070" cy="674749"/>
          </a:xfrm>
        </p:spPr>
        <p:txBody>
          <a:bodyPr/>
          <a:lstStyle/>
          <a:p>
            <a:r>
              <a:rPr lang="en-US"/>
              <a:t>Click to edit Master title style</a:t>
            </a:r>
          </a:p>
        </p:txBody>
      </p:sp>
      <p:sp>
        <p:nvSpPr>
          <p:cNvPr id="6" name="Text Placeholder 5"/>
          <p:cNvSpPr>
            <a:spLocks noGrp="1"/>
          </p:cNvSpPr>
          <p:nvPr>
            <p:ph type="body" sz="quarter" idx="10"/>
          </p:nvPr>
        </p:nvSpPr>
        <p:spPr>
          <a:xfrm>
            <a:off x="201930" y="1523862"/>
            <a:ext cx="4370070" cy="1538242"/>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2717002"/>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1.jp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image" Target="../media/image2.png"/><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theme" Target="../theme/theme4.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theme" Target="../theme/theme5.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slideLayout" Target="../slideLayouts/slideLayout93.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9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18" Type="http://schemas.openxmlformats.org/officeDocument/2006/relationships/slideLayout" Target="../slideLayouts/slideLayout112.xml"/><Relationship Id="rId26" Type="http://schemas.openxmlformats.org/officeDocument/2006/relationships/slideLayout" Target="../slideLayouts/slideLayout120.xml"/><Relationship Id="rId3" Type="http://schemas.openxmlformats.org/officeDocument/2006/relationships/slideLayout" Target="../slideLayouts/slideLayout97.xml"/><Relationship Id="rId21" Type="http://schemas.openxmlformats.org/officeDocument/2006/relationships/slideLayout" Target="../slideLayouts/slideLayout115.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5" Type="http://schemas.openxmlformats.org/officeDocument/2006/relationships/slideLayout" Target="../slideLayouts/slideLayout119.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20" Type="http://schemas.openxmlformats.org/officeDocument/2006/relationships/slideLayout" Target="../slideLayouts/slideLayout114.xml"/><Relationship Id="rId29" Type="http://schemas.openxmlformats.org/officeDocument/2006/relationships/slideLayout" Target="../slideLayouts/slideLayout123.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24" Type="http://schemas.openxmlformats.org/officeDocument/2006/relationships/slideLayout" Target="../slideLayouts/slideLayout118.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23" Type="http://schemas.openxmlformats.org/officeDocument/2006/relationships/slideLayout" Target="../slideLayouts/slideLayout117.xml"/><Relationship Id="rId28" Type="http://schemas.openxmlformats.org/officeDocument/2006/relationships/slideLayout" Target="../slideLayouts/slideLayout122.xml"/><Relationship Id="rId10" Type="http://schemas.openxmlformats.org/officeDocument/2006/relationships/slideLayout" Target="../slideLayouts/slideLayout104.xml"/><Relationship Id="rId19" Type="http://schemas.openxmlformats.org/officeDocument/2006/relationships/slideLayout" Target="../slideLayouts/slideLayout113.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 Id="rId22" Type="http://schemas.openxmlformats.org/officeDocument/2006/relationships/slideLayout" Target="../slideLayouts/slideLayout116.xml"/><Relationship Id="rId27" Type="http://schemas.openxmlformats.org/officeDocument/2006/relationships/slideLayout" Target="../slideLayouts/slideLayout121.xml"/><Relationship Id="rId30"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26" Type="http://schemas.openxmlformats.org/officeDocument/2006/relationships/slideLayout" Target="../slideLayouts/slideLayout149.xml"/><Relationship Id="rId39" Type="http://schemas.openxmlformats.org/officeDocument/2006/relationships/slideLayout" Target="../slideLayouts/slideLayout162.xml"/><Relationship Id="rId3" Type="http://schemas.openxmlformats.org/officeDocument/2006/relationships/slideLayout" Target="../slideLayouts/slideLayout126.xml"/><Relationship Id="rId21" Type="http://schemas.openxmlformats.org/officeDocument/2006/relationships/slideLayout" Target="../slideLayouts/slideLayout144.xml"/><Relationship Id="rId34" Type="http://schemas.openxmlformats.org/officeDocument/2006/relationships/slideLayout" Target="../slideLayouts/slideLayout157.xml"/><Relationship Id="rId7" Type="http://schemas.openxmlformats.org/officeDocument/2006/relationships/slideLayout" Target="../slideLayouts/slideLayout130.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5" Type="http://schemas.openxmlformats.org/officeDocument/2006/relationships/slideLayout" Target="../slideLayouts/slideLayout148.xml"/><Relationship Id="rId33" Type="http://schemas.openxmlformats.org/officeDocument/2006/relationships/slideLayout" Target="../slideLayouts/slideLayout156.xml"/><Relationship Id="rId38" Type="http://schemas.openxmlformats.org/officeDocument/2006/relationships/slideLayout" Target="../slideLayouts/slideLayout161.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slideLayout" Target="../slideLayouts/slideLayout143.xml"/><Relationship Id="rId29" Type="http://schemas.openxmlformats.org/officeDocument/2006/relationships/slideLayout" Target="../slideLayouts/slideLayout152.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24" Type="http://schemas.openxmlformats.org/officeDocument/2006/relationships/slideLayout" Target="../slideLayouts/slideLayout147.xml"/><Relationship Id="rId32" Type="http://schemas.openxmlformats.org/officeDocument/2006/relationships/slideLayout" Target="../slideLayouts/slideLayout155.xml"/><Relationship Id="rId37" Type="http://schemas.openxmlformats.org/officeDocument/2006/relationships/slideLayout" Target="../slideLayouts/slideLayout160.xml"/><Relationship Id="rId40" Type="http://schemas.openxmlformats.org/officeDocument/2006/relationships/theme" Target="../theme/theme8.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23" Type="http://schemas.openxmlformats.org/officeDocument/2006/relationships/slideLayout" Target="../slideLayouts/slideLayout146.xml"/><Relationship Id="rId28" Type="http://schemas.openxmlformats.org/officeDocument/2006/relationships/slideLayout" Target="../slideLayouts/slideLayout151.xml"/><Relationship Id="rId36" Type="http://schemas.openxmlformats.org/officeDocument/2006/relationships/slideLayout" Target="../slideLayouts/slideLayout159.xml"/><Relationship Id="rId10" Type="http://schemas.openxmlformats.org/officeDocument/2006/relationships/slideLayout" Target="../slideLayouts/slideLayout133.xml"/><Relationship Id="rId19" Type="http://schemas.openxmlformats.org/officeDocument/2006/relationships/slideLayout" Target="../slideLayouts/slideLayout142.xml"/><Relationship Id="rId31" Type="http://schemas.openxmlformats.org/officeDocument/2006/relationships/slideLayout" Target="../slideLayouts/slideLayout154.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slideLayout" Target="../slideLayouts/slideLayout145.xml"/><Relationship Id="rId27" Type="http://schemas.openxmlformats.org/officeDocument/2006/relationships/slideLayout" Target="../slideLayouts/slideLayout150.xml"/><Relationship Id="rId30" Type="http://schemas.openxmlformats.org/officeDocument/2006/relationships/slideLayout" Target="../slideLayouts/slideLayout153.xml"/><Relationship Id="rId35" Type="http://schemas.openxmlformats.org/officeDocument/2006/relationships/slideLayout" Target="../slideLayouts/slideLayout1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4/4/2017</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80"/>
            <a:ext cx="8229600"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3FE51E94-D08C-431E-88FC-7EB62E529A19}" type="datetimeFigureOut">
              <a:rPr lang="en-US" smtClean="0"/>
              <a:pPr/>
              <a:t>4/4/2017</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A433EB1-7740-4DF8-A084-DB4A629F7746}" type="slidenum">
              <a:rPr lang="en-US" smtClean="0"/>
              <a:pPr/>
              <a:t>‹#›</a:t>
            </a:fld>
            <a:endParaRPr lang="en-US"/>
          </a:p>
        </p:txBody>
      </p:sp>
    </p:spTree>
    <p:extLst>
      <p:ext uri="{BB962C8B-B14F-4D97-AF65-F5344CB8AC3E}">
        <p14:creationId xmlns:p14="http://schemas.microsoft.com/office/powerpoint/2010/main" val="2946264167"/>
      </p:ext>
    </p:extLst>
  </p:cSld>
  <p:clrMap bg1="dk1" tx1="lt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7" r:id="rId12"/>
  </p:sldLayoutIdLst>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4/4/2017</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2" y="891883"/>
            <a:ext cx="8740140" cy="168725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9"/>
          <a:stretch>
            <a:fillRect/>
          </a:stretch>
        </p:blipFill>
        <p:spPr>
          <a:xfrm rot="5400000">
            <a:off x="6976595" y="2243275"/>
            <a:ext cx="5143967" cy="657418"/>
          </a:xfrm>
          <a:prstGeom prst="rect">
            <a:avLst/>
          </a:prstGeom>
        </p:spPr>
      </p:pic>
    </p:spTree>
    <p:extLst>
      <p:ext uri="{BB962C8B-B14F-4D97-AF65-F5344CB8AC3E}">
        <p14:creationId xmlns:p14="http://schemas.microsoft.com/office/powerpoint/2010/main" val="4008800505"/>
      </p:ext>
    </p:extLst>
  </p:cSld>
  <p:clrMap bg1="dk1" tx1="lt1" bg2="dk2" tx2="lt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Lst>
  <p:transition>
    <p:fade/>
  </p:transition>
  <p:txStyles>
    <p:titleStyle>
      <a:lvl1pPr algn="l" defTabSz="685714"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940" kern="1200" spc="0" baseline="0">
          <a:gradFill>
            <a:gsLst>
              <a:gs pos="1250">
                <a:schemeClr val="tx1"/>
              </a:gs>
              <a:gs pos="100000">
                <a:schemeClr val="tx1"/>
              </a:gs>
            </a:gsLst>
            <a:lin ang="5400000" scaled="0"/>
          </a:gradFill>
          <a:latin typeface="+mj-lt"/>
          <a:ea typeface="+mn-ea"/>
          <a:cs typeface="+mn-cs"/>
        </a:defRPr>
      </a:lvl1pPr>
      <a:lvl2pPr marL="429480" marR="0" indent="-177393" algn="l" defTabSz="68571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2pPr>
      <a:lvl3pPr marL="588200" marR="0" indent="-168058" algn="l" defTabSz="68571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756258" marR="0" indent="-168058" algn="l" defTabSz="68571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1" kern="1200" spc="0" baseline="0">
          <a:gradFill>
            <a:gsLst>
              <a:gs pos="1250">
                <a:schemeClr val="tx1"/>
              </a:gs>
              <a:gs pos="100000">
                <a:schemeClr val="tx1"/>
              </a:gs>
            </a:gsLst>
            <a:lin ang="5400000" scaled="0"/>
          </a:gradFill>
          <a:latin typeface="+mn-lt"/>
          <a:ea typeface="+mn-ea"/>
          <a:cs typeface="+mn-cs"/>
        </a:defRPr>
      </a:lvl4pPr>
      <a:lvl5pPr marL="924315" marR="0" indent="-168058" algn="l" defTabSz="68571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1" kern="1200" spc="0" baseline="0">
          <a:gradFill>
            <a:gsLst>
              <a:gs pos="1250">
                <a:schemeClr val="tx1"/>
              </a:gs>
              <a:gs pos="100000">
                <a:schemeClr val="tx1"/>
              </a:gs>
            </a:gsLst>
            <a:lin ang="5400000" scaled="0"/>
          </a:gradFill>
          <a:latin typeface="+mn-lt"/>
          <a:ea typeface="+mn-ea"/>
          <a:cs typeface="+mn-cs"/>
        </a:defRPr>
      </a:lvl5pPr>
      <a:lvl6pPr marL="1885712"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69"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26"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84"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4" rtl="0" eaLnBrk="1" latinLnBrk="0" hangingPunct="1">
        <a:defRPr sz="1324" kern="1200">
          <a:solidFill>
            <a:schemeClr val="tx1"/>
          </a:solidFill>
          <a:latin typeface="+mn-lt"/>
          <a:ea typeface="+mn-ea"/>
          <a:cs typeface="+mn-cs"/>
        </a:defRPr>
      </a:lvl1pPr>
      <a:lvl2pPr marL="342856" algn="l" defTabSz="685714" rtl="0" eaLnBrk="1" latinLnBrk="0" hangingPunct="1">
        <a:defRPr sz="1324" kern="1200">
          <a:solidFill>
            <a:schemeClr val="tx1"/>
          </a:solidFill>
          <a:latin typeface="+mn-lt"/>
          <a:ea typeface="+mn-ea"/>
          <a:cs typeface="+mn-cs"/>
        </a:defRPr>
      </a:lvl2pPr>
      <a:lvl3pPr marL="685714" algn="l" defTabSz="685714" rtl="0" eaLnBrk="1" latinLnBrk="0" hangingPunct="1">
        <a:defRPr sz="1324" kern="1200">
          <a:solidFill>
            <a:schemeClr val="tx1"/>
          </a:solidFill>
          <a:latin typeface="+mn-lt"/>
          <a:ea typeface="+mn-ea"/>
          <a:cs typeface="+mn-cs"/>
        </a:defRPr>
      </a:lvl3pPr>
      <a:lvl4pPr marL="1028570" algn="l" defTabSz="685714" rtl="0" eaLnBrk="1" latinLnBrk="0" hangingPunct="1">
        <a:defRPr sz="1324" kern="1200">
          <a:solidFill>
            <a:schemeClr val="tx1"/>
          </a:solidFill>
          <a:latin typeface="+mn-lt"/>
          <a:ea typeface="+mn-ea"/>
          <a:cs typeface="+mn-cs"/>
        </a:defRPr>
      </a:lvl4pPr>
      <a:lvl5pPr marL="1371427" algn="l" defTabSz="685714" rtl="0" eaLnBrk="1" latinLnBrk="0" hangingPunct="1">
        <a:defRPr sz="1324" kern="1200">
          <a:solidFill>
            <a:schemeClr val="tx1"/>
          </a:solidFill>
          <a:latin typeface="+mn-lt"/>
          <a:ea typeface="+mn-ea"/>
          <a:cs typeface="+mn-cs"/>
        </a:defRPr>
      </a:lvl5pPr>
      <a:lvl6pPr marL="1714284" algn="l" defTabSz="685714" rtl="0" eaLnBrk="1" latinLnBrk="0" hangingPunct="1">
        <a:defRPr sz="1324" kern="1200">
          <a:solidFill>
            <a:schemeClr val="tx1"/>
          </a:solidFill>
          <a:latin typeface="+mn-lt"/>
          <a:ea typeface="+mn-ea"/>
          <a:cs typeface="+mn-cs"/>
        </a:defRPr>
      </a:lvl6pPr>
      <a:lvl7pPr marL="2057141" algn="l" defTabSz="685714" rtl="0" eaLnBrk="1" latinLnBrk="0" hangingPunct="1">
        <a:defRPr sz="1324" kern="1200">
          <a:solidFill>
            <a:schemeClr val="tx1"/>
          </a:solidFill>
          <a:latin typeface="+mn-lt"/>
          <a:ea typeface="+mn-ea"/>
          <a:cs typeface="+mn-cs"/>
        </a:defRPr>
      </a:lvl7pPr>
      <a:lvl8pPr marL="2399997" algn="l" defTabSz="685714" rtl="0" eaLnBrk="1" latinLnBrk="0" hangingPunct="1">
        <a:defRPr sz="1324" kern="1200">
          <a:solidFill>
            <a:schemeClr val="tx1"/>
          </a:solidFill>
          <a:latin typeface="+mn-lt"/>
          <a:ea typeface="+mn-ea"/>
          <a:cs typeface="+mn-cs"/>
        </a:defRPr>
      </a:lvl8pPr>
      <a:lvl9pPr marL="2742855" algn="l" defTabSz="685714"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2" y="217135"/>
            <a:ext cx="8741880" cy="674749"/>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01931" y="891886"/>
            <a:ext cx="8740140" cy="1587944"/>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2536430"/>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 id="2147483767" r:id="rId18"/>
    <p:sldLayoutId id="2147483768" r:id="rId19"/>
    <p:sldLayoutId id="2147483769" r:id="rId20"/>
    <p:sldLayoutId id="2147483770" r:id="rId21"/>
    <p:sldLayoutId id="2147483771" r:id="rId22"/>
    <p:sldLayoutId id="2147483772" r:id="rId23"/>
    <p:sldLayoutId id="2147483773" r:id="rId24"/>
    <p:sldLayoutId id="2147483774" r:id="rId25"/>
    <p:sldLayoutId id="2147483775" r:id="rId26"/>
    <p:sldLayoutId id="2147483776" r:id="rId27"/>
    <p:sldLayoutId id="2147483777" r:id="rId28"/>
    <p:sldLayoutId id="2147483778" r:id="rId29"/>
    <p:sldLayoutId id="2147483779" r:id="rId30"/>
    <p:sldLayoutId id="2147483780" r:id="rId31"/>
    <p:sldLayoutId id="2147483781" r:id="rId32"/>
  </p:sldLayoutIdLst>
  <p:transition>
    <p:fade/>
  </p:transition>
  <p:txStyles>
    <p:titleStyle>
      <a:lvl1pPr algn="l" defTabSz="685644" rtl="0" eaLnBrk="1" latinLnBrk="0" hangingPunct="1">
        <a:lnSpc>
          <a:spcPct val="90000"/>
        </a:lnSpc>
        <a:spcBef>
          <a:spcPct val="0"/>
        </a:spcBef>
        <a:buNone/>
        <a:defRPr lang="en-US" sz="3971"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61" marR="0" indent="-252061" algn="l" defTabSz="685644"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437" marR="0" indent="-177376" algn="l" defTabSz="6856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41" marR="0" indent="-168040" algn="l" defTabSz="685644"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180" marR="0" indent="-168040" algn="l" defTabSz="685644"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220" marR="0" indent="-168040" algn="l" defTabSz="685644"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519"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342"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164"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3987"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44" rtl="0" eaLnBrk="1" latinLnBrk="0" hangingPunct="1">
        <a:defRPr sz="1324" kern="1200">
          <a:solidFill>
            <a:schemeClr val="tx1"/>
          </a:solidFill>
          <a:latin typeface="+mn-lt"/>
          <a:ea typeface="+mn-ea"/>
          <a:cs typeface="+mn-cs"/>
        </a:defRPr>
      </a:lvl1pPr>
      <a:lvl2pPr marL="342823" algn="l" defTabSz="685644" rtl="0" eaLnBrk="1" latinLnBrk="0" hangingPunct="1">
        <a:defRPr sz="1324" kern="1200">
          <a:solidFill>
            <a:schemeClr val="tx1"/>
          </a:solidFill>
          <a:latin typeface="+mn-lt"/>
          <a:ea typeface="+mn-ea"/>
          <a:cs typeface="+mn-cs"/>
        </a:defRPr>
      </a:lvl2pPr>
      <a:lvl3pPr marL="685644" algn="l" defTabSz="685644" rtl="0" eaLnBrk="1" latinLnBrk="0" hangingPunct="1">
        <a:defRPr sz="1324" kern="1200">
          <a:solidFill>
            <a:schemeClr val="tx1"/>
          </a:solidFill>
          <a:latin typeface="+mn-lt"/>
          <a:ea typeface="+mn-ea"/>
          <a:cs typeface="+mn-cs"/>
        </a:defRPr>
      </a:lvl3pPr>
      <a:lvl4pPr marL="1028466" algn="l" defTabSz="685644" rtl="0" eaLnBrk="1" latinLnBrk="0" hangingPunct="1">
        <a:defRPr sz="1324" kern="1200">
          <a:solidFill>
            <a:schemeClr val="tx1"/>
          </a:solidFill>
          <a:latin typeface="+mn-lt"/>
          <a:ea typeface="+mn-ea"/>
          <a:cs typeface="+mn-cs"/>
        </a:defRPr>
      </a:lvl4pPr>
      <a:lvl5pPr marL="1371287" algn="l" defTabSz="685644" rtl="0" eaLnBrk="1" latinLnBrk="0" hangingPunct="1">
        <a:defRPr sz="1324" kern="1200">
          <a:solidFill>
            <a:schemeClr val="tx1"/>
          </a:solidFill>
          <a:latin typeface="+mn-lt"/>
          <a:ea typeface="+mn-ea"/>
          <a:cs typeface="+mn-cs"/>
        </a:defRPr>
      </a:lvl5pPr>
      <a:lvl6pPr marL="1714109" algn="l" defTabSz="685644" rtl="0" eaLnBrk="1" latinLnBrk="0" hangingPunct="1">
        <a:defRPr sz="1324" kern="1200">
          <a:solidFill>
            <a:schemeClr val="tx1"/>
          </a:solidFill>
          <a:latin typeface="+mn-lt"/>
          <a:ea typeface="+mn-ea"/>
          <a:cs typeface="+mn-cs"/>
        </a:defRPr>
      </a:lvl6pPr>
      <a:lvl7pPr marL="2056931" algn="l" defTabSz="685644" rtl="0" eaLnBrk="1" latinLnBrk="0" hangingPunct="1">
        <a:defRPr sz="1324" kern="1200">
          <a:solidFill>
            <a:schemeClr val="tx1"/>
          </a:solidFill>
          <a:latin typeface="+mn-lt"/>
          <a:ea typeface="+mn-ea"/>
          <a:cs typeface="+mn-cs"/>
        </a:defRPr>
      </a:lvl7pPr>
      <a:lvl8pPr marL="2399753" algn="l" defTabSz="685644" rtl="0" eaLnBrk="1" latinLnBrk="0" hangingPunct="1">
        <a:defRPr sz="1324" kern="1200">
          <a:solidFill>
            <a:schemeClr val="tx1"/>
          </a:solidFill>
          <a:latin typeface="+mn-lt"/>
          <a:ea typeface="+mn-ea"/>
          <a:cs typeface="+mn-cs"/>
        </a:defRPr>
      </a:lvl8pPr>
      <a:lvl9pPr marL="2742575" algn="l" defTabSz="685644" rtl="0" eaLnBrk="1" latinLnBrk="0" hangingPunct="1">
        <a:defRPr sz="1324"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633413" y="357188"/>
            <a:ext cx="7877175" cy="85725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633413" y="1214437"/>
            <a:ext cx="7877175" cy="345281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4484638" y="4905375"/>
            <a:ext cx="237244" cy="241092"/>
          </a:xfrm>
          <a:prstGeom prst="rect">
            <a:avLst/>
          </a:prstGeom>
          <a:ln w="12700">
            <a:miter lim="400000"/>
          </a:ln>
        </p:spPr>
        <p:txBody>
          <a:bodyPr wrap="none" lIns="50800" tIns="50800" rIns="50800" bIns="50800">
            <a:spAutoFit/>
          </a:bodyPr>
          <a:lstStyle>
            <a:lvl1pPr>
              <a:defRPr sz="900"/>
            </a:lvl1pPr>
          </a:lstStyle>
          <a:p>
            <a:fld id="{86CB4B4D-7CA3-9044-876B-883B54F8677D}" type="slidenum">
              <a:t>‹#›</a:t>
            </a:fld>
            <a:endParaRPr/>
          </a:p>
        </p:txBody>
      </p:sp>
    </p:spTree>
    <p:extLst>
      <p:ext uri="{BB962C8B-B14F-4D97-AF65-F5344CB8AC3E}">
        <p14:creationId xmlns:p14="http://schemas.microsoft.com/office/powerpoint/2010/main" val="1090748184"/>
      </p:ext>
    </p:extLst>
  </p:cSld>
  <p:clrMap bg1="lt1" tx1="dk1" bg2="lt2" tx2="dk2" accent1="accent1" accent2="accent2" accent3="accent3" accent4="accent4" accent5="accent5" accent6="accent6" hlink="hlink" folHlink="folHlink"/>
  <p:sldLayoutIdLst>
    <p:sldLayoutId id="2147483783" r:id="rId1"/>
  </p:sldLayoutIdLst>
  <p:transition spd="med"/>
  <p:txStyles>
    <p:titleStyle>
      <a:lvl1pPr marL="0" marR="0" indent="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1pPr>
      <a:lvl2pPr marL="0" marR="0" indent="857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2pPr>
      <a:lvl3pPr marL="0" marR="0" indent="1714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3pPr>
      <a:lvl4pPr marL="0" marR="0" indent="2571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4pPr>
      <a:lvl5pPr marL="0" marR="0" indent="3429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5pPr>
      <a:lvl6pPr marL="0" marR="0" indent="4286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6pPr>
      <a:lvl7pPr marL="0" marR="0" indent="5143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7pPr>
      <a:lvl8pPr marL="0" marR="0" indent="6000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8pPr>
      <a:lvl9pPr marL="0" marR="0" indent="6858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9pPr>
    </p:titleStyle>
    <p:bodyStyle>
      <a:lvl1pPr marL="23812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1pPr>
      <a:lvl2pPr marL="47625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2pPr>
      <a:lvl3pPr marL="71437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3pPr>
      <a:lvl4pPr marL="95250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4pPr>
      <a:lvl5pPr marL="119062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5pPr>
      <a:lvl6pPr marL="142875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6pPr>
      <a:lvl7pPr marL="166687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7pPr>
      <a:lvl8pPr marL="190500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8pPr>
      <a:lvl9pPr marL="214312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1pPr>
      <a:lvl2pPr marL="0" marR="0" indent="85725"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2pPr>
      <a:lvl3pPr marL="0" marR="0" indent="17145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3pPr>
      <a:lvl4pPr marL="0" marR="0" indent="257175"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4pPr>
      <a:lvl5pPr marL="0" marR="0" indent="34290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5pPr>
      <a:lvl6pPr marL="0" marR="0" indent="428625"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6pPr>
      <a:lvl7pPr marL="0" marR="0" indent="51435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7pPr>
      <a:lvl8pPr marL="0" marR="0" indent="600075"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8pPr>
      <a:lvl9pPr marL="0" marR="0" indent="68580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9278182" y="-22645"/>
            <a:ext cx="724700" cy="4263446"/>
            <a:chOff x="12618967" y="-30794"/>
            <a:chExt cx="985642" cy="5797760"/>
          </a:xfrm>
        </p:grpSpPr>
        <p:grpSp>
          <p:nvGrpSpPr>
            <p:cNvPr id="18" name="Group 17"/>
            <p:cNvGrpSpPr/>
            <p:nvPr userDrawn="1"/>
          </p:nvGrpSpPr>
          <p:grpSpPr>
            <a:xfrm>
              <a:off x="12618967" y="-30794"/>
              <a:ext cx="985642" cy="5797760"/>
              <a:chOff x="12618967" y="-30794"/>
              <a:chExt cx="985642" cy="5797760"/>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647" rtl="0" eaLnBrk="1" fontAlgn="base" latinLnBrk="0" hangingPunct="1">
                    <a:lnSpc>
                      <a:spcPct val="100000"/>
                    </a:lnSpc>
                    <a:spcBef>
                      <a:spcPct val="0"/>
                    </a:spcBef>
                    <a:spcAft>
                      <a:spcPct val="0"/>
                    </a:spcAft>
                  </a:pPr>
                  <a:r>
                    <a:rPr lang="en-US" sz="368"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685647" fontAlgn="base">
                    <a:lnSpc>
                      <a:spcPct val="100000"/>
                    </a:lnSpc>
                    <a:spcBef>
                      <a:spcPct val="0"/>
                    </a:spcBef>
                    <a:spcAft>
                      <a:spcPct val="0"/>
                    </a:spcAft>
                  </a:pPr>
                  <a:r>
                    <a:rPr lang="en-US" sz="368">
                      <a:gradFill>
                        <a:gsLst>
                          <a:gs pos="2092">
                            <a:srgbClr val="F8F8F8"/>
                          </a:gs>
                          <a:gs pos="10042">
                            <a:srgbClr val="F8F8F8"/>
                          </a:gs>
                        </a:gsLst>
                        <a:lin ang="5400000" scaled="0"/>
                      </a:gradFill>
                      <a:ea typeface="Segoe UI" pitchFamily="34" charset="0"/>
                      <a:cs typeface="Segoe UI" pitchFamily="34" charset="0"/>
                    </a:rPr>
                    <a:t>R:</a:t>
                  </a:r>
                  <a:r>
                    <a:rPr lang="en-US" sz="368" baseline="0">
                      <a:gradFill>
                        <a:gsLst>
                          <a:gs pos="2092">
                            <a:srgbClr val="F8F8F8"/>
                          </a:gs>
                          <a:gs pos="10042">
                            <a:srgbClr val="F8F8F8"/>
                          </a:gs>
                        </a:gsLst>
                        <a:lin ang="5400000" scaled="0"/>
                      </a:gradFill>
                      <a:ea typeface="Segoe UI" pitchFamily="34" charset="0"/>
                      <a:cs typeface="Segoe UI" pitchFamily="34" charset="0"/>
                    </a:rPr>
                    <a:t>0 G:120 B:215</a:t>
                  </a:r>
                  <a:endParaRPr lang="en-US" sz="368">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85647" fontAlgn="base">
                    <a:lnSpc>
                      <a:spcPct val="100000"/>
                    </a:lnSpc>
                    <a:spcBef>
                      <a:spcPct val="0"/>
                    </a:spcBef>
                    <a:spcAft>
                      <a:spcPct val="0"/>
                    </a:spcAft>
                  </a:pPr>
                  <a:r>
                    <a:rPr lang="en-US" sz="368"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685647" fontAlgn="base">
                    <a:lnSpc>
                      <a:spcPct val="100000"/>
                    </a:lnSpc>
                    <a:spcBef>
                      <a:spcPct val="0"/>
                    </a:spcBef>
                    <a:spcAft>
                      <a:spcPct val="0"/>
                    </a:spcAft>
                  </a:pPr>
                  <a:r>
                    <a:rPr lang="en-US" sz="368">
                      <a:gradFill>
                        <a:gsLst>
                          <a:gs pos="7965">
                            <a:srgbClr val="000000"/>
                          </a:gs>
                          <a:gs pos="28319">
                            <a:srgbClr val="000000"/>
                          </a:gs>
                        </a:gsLst>
                        <a:lin ang="5400000" scaled="0"/>
                      </a:gradFill>
                      <a:ea typeface="Segoe UI" pitchFamily="34" charset="0"/>
                      <a:cs typeface="Segoe UI" pitchFamily="34" charset="0"/>
                    </a:rPr>
                    <a:t>R:</a:t>
                  </a:r>
                  <a:r>
                    <a:rPr lang="en-US" sz="368" baseline="0">
                      <a:gradFill>
                        <a:gsLst>
                          <a:gs pos="7965">
                            <a:srgbClr val="000000"/>
                          </a:gs>
                          <a:gs pos="28319">
                            <a:srgbClr val="000000"/>
                          </a:gs>
                        </a:gsLst>
                        <a:lin ang="5400000" scaled="0"/>
                      </a:gradFill>
                      <a:ea typeface="Segoe UI" pitchFamily="34" charset="0"/>
                      <a:cs typeface="Segoe UI" pitchFamily="34" charset="0"/>
                    </a:rPr>
                    <a:t>0 G:188 B:242</a:t>
                  </a:r>
                  <a:endParaRPr lang="en-US" sz="368">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85647" fontAlgn="base">
                    <a:lnSpc>
                      <a:spcPct val="100000"/>
                    </a:lnSpc>
                    <a:spcBef>
                      <a:spcPct val="0"/>
                    </a:spcBef>
                    <a:spcAft>
                      <a:spcPct val="0"/>
                    </a:spcAft>
                  </a:pPr>
                  <a:r>
                    <a:rPr lang="en-US" sz="368"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685647" fontAlgn="base">
                    <a:lnSpc>
                      <a:spcPct val="100000"/>
                    </a:lnSpc>
                    <a:spcBef>
                      <a:spcPct val="0"/>
                    </a:spcBef>
                    <a:spcAft>
                      <a:spcPct val="0"/>
                    </a:spcAft>
                  </a:pPr>
                  <a:r>
                    <a:rPr lang="en-US" sz="368">
                      <a:gradFill>
                        <a:gsLst>
                          <a:gs pos="92035">
                            <a:srgbClr val="505050"/>
                          </a:gs>
                          <a:gs pos="27000">
                            <a:srgbClr val="505050"/>
                          </a:gs>
                        </a:gsLst>
                        <a:lin ang="5400000" scaled="0"/>
                      </a:gradFill>
                      <a:ea typeface="Segoe UI" pitchFamily="34" charset="0"/>
                      <a:cs typeface="Segoe UI" pitchFamily="34" charset="0"/>
                    </a:rPr>
                    <a:t>R:</a:t>
                  </a:r>
                  <a:r>
                    <a:rPr lang="en-US" sz="368" baseline="0">
                      <a:gradFill>
                        <a:gsLst>
                          <a:gs pos="92035">
                            <a:srgbClr val="505050"/>
                          </a:gs>
                          <a:gs pos="27000">
                            <a:srgbClr val="505050"/>
                          </a:gs>
                        </a:gsLst>
                        <a:lin ang="5400000" scaled="0"/>
                      </a:gradFill>
                      <a:ea typeface="Segoe UI" pitchFamily="34" charset="0"/>
                      <a:cs typeface="Segoe UI" pitchFamily="34" charset="0"/>
                    </a:rPr>
                    <a:t>210 G:210 B:210</a:t>
                  </a:r>
                  <a:endParaRPr lang="en-US" sz="368">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647" rtl="0" eaLnBrk="1" fontAlgn="base" latinLnBrk="0" hangingPunct="1">
                    <a:lnSpc>
                      <a:spcPct val="100000"/>
                    </a:lnSpc>
                    <a:spcBef>
                      <a:spcPct val="0"/>
                    </a:spcBef>
                    <a:spcAft>
                      <a:spcPct val="0"/>
                    </a:spcAft>
                  </a:pPr>
                  <a:r>
                    <a:rPr lang="en-US" sz="368"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685647" fontAlgn="base">
                    <a:lnSpc>
                      <a:spcPct val="100000"/>
                    </a:lnSpc>
                    <a:spcBef>
                      <a:spcPct val="0"/>
                    </a:spcBef>
                    <a:spcAft>
                      <a:spcPct val="0"/>
                    </a:spcAft>
                  </a:pPr>
                  <a:r>
                    <a:rPr lang="en-US" sz="368">
                      <a:gradFill>
                        <a:gsLst>
                          <a:gs pos="0">
                            <a:srgbClr val="FFFFFF"/>
                          </a:gs>
                          <a:gs pos="100000">
                            <a:srgbClr val="FFFFFF"/>
                          </a:gs>
                        </a:gsLst>
                        <a:lin ang="5400000" scaled="0"/>
                      </a:gradFill>
                      <a:ea typeface="Segoe UI" pitchFamily="34" charset="0"/>
                      <a:cs typeface="Segoe UI" pitchFamily="34" charset="0"/>
                    </a:rPr>
                    <a:t>R:92</a:t>
                  </a:r>
                  <a:r>
                    <a:rPr lang="en-US" sz="368" baseline="0">
                      <a:gradFill>
                        <a:gsLst>
                          <a:gs pos="0">
                            <a:srgbClr val="FFFFFF"/>
                          </a:gs>
                          <a:gs pos="100000">
                            <a:srgbClr val="FFFFFF"/>
                          </a:gs>
                        </a:gsLst>
                        <a:lin ang="5400000" scaled="0"/>
                      </a:gradFill>
                      <a:ea typeface="Segoe UI" pitchFamily="34" charset="0"/>
                      <a:cs typeface="Segoe UI" pitchFamily="34" charset="0"/>
                    </a:rPr>
                    <a:t> G:45 B:145</a:t>
                  </a:r>
                  <a:endParaRPr lang="en-US" sz="368">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647" rtl="0" eaLnBrk="1" fontAlgn="base" latinLnBrk="0" hangingPunct="1">
                    <a:lnSpc>
                      <a:spcPct val="100000"/>
                    </a:lnSpc>
                    <a:spcBef>
                      <a:spcPct val="0"/>
                    </a:spcBef>
                    <a:spcAft>
                      <a:spcPct val="0"/>
                    </a:spcAft>
                  </a:pPr>
                  <a:r>
                    <a:rPr lang="en-US" sz="368"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685647" fontAlgn="base">
                    <a:lnSpc>
                      <a:spcPct val="100000"/>
                    </a:lnSpc>
                    <a:spcBef>
                      <a:spcPct val="0"/>
                    </a:spcBef>
                    <a:spcAft>
                      <a:spcPct val="0"/>
                    </a:spcAft>
                  </a:pPr>
                  <a:r>
                    <a:rPr lang="en-US" sz="368">
                      <a:gradFill>
                        <a:gsLst>
                          <a:gs pos="2092">
                            <a:srgbClr val="F8F8F8"/>
                          </a:gs>
                          <a:gs pos="10042">
                            <a:srgbClr val="F8F8F8"/>
                          </a:gs>
                        </a:gsLst>
                        <a:lin ang="5400000" scaled="0"/>
                      </a:gradFill>
                      <a:ea typeface="Segoe UI" pitchFamily="34" charset="0"/>
                      <a:cs typeface="Segoe UI" pitchFamily="34" charset="0"/>
                    </a:rPr>
                    <a:t>R:</a:t>
                  </a:r>
                  <a:r>
                    <a:rPr lang="en-US" sz="368" baseline="0">
                      <a:gradFill>
                        <a:gsLst>
                          <a:gs pos="2092">
                            <a:srgbClr val="F8F8F8"/>
                          </a:gs>
                          <a:gs pos="10042">
                            <a:srgbClr val="F8F8F8"/>
                          </a:gs>
                        </a:gsLst>
                        <a:lin ang="5400000" scaled="0"/>
                      </a:gradFill>
                      <a:ea typeface="Segoe UI" pitchFamily="34" charset="0"/>
                      <a:cs typeface="Segoe UI" pitchFamily="34" charset="0"/>
                    </a:rPr>
                    <a:t>80 G:80 B:80</a:t>
                  </a:r>
                  <a:endParaRPr lang="en-US" sz="368">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647" rtl="0" eaLnBrk="1" fontAlgn="base" latinLnBrk="0" hangingPunct="1">
                    <a:lnSpc>
                      <a:spcPct val="100000"/>
                    </a:lnSpc>
                    <a:spcBef>
                      <a:spcPct val="0"/>
                    </a:spcBef>
                    <a:spcAft>
                      <a:spcPct val="0"/>
                    </a:spcAft>
                  </a:pPr>
                  <a:r>
                    <a:rPr lang="en-US" sz="368"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685647" fontAlgn="base">
                    <a:lnSpc>
                      <a:spcPct val="100000"/>
                    </a:lnSpc>
                    <a:spcBef>
                      <a:spcPct val="0"/>
                    </a:spcBef>
                    <a:spcAft>
                      <a:spcPct val="0"/>
                    </a:spcAft>
                  </a:pPr>
                  <a:r>
                    <a:rPr lang="en-US" sz="368">
                      <a:gradFill>
                        <a:gsLst>
                          <a:gs pos="2092">
                            <a:srgbClr val="F8F8F8"/>
                          </a:gs>
                          <a:gs pos="10042">
                            <a:srgbClr val="F8F8F8"/>
                          </a:gs>
                        </a:gsLst>
                        <a:lin ang="5400000" scaled="0"/>
                      </a:gradFill>
                      <a:ea typeface="Segoe UI" pitchFamily="34" charset="0"/>
                      <a:cs typeface="Segoe UI" pitchFamily="34" charset="0"/>
                    </a:rPr>
                    <a:t>R:</a:t>
                  </a:r>
                  <a:r>
                    <a:rPr lang="en-US" sz="368" baseline="0">
                      <a:gradFill>
                        <a:gsLst>
                          <a:gs pos="2092">
                            <a:srgbClr val="F8F8F8"/>
                          </a:gs>
                          <a:gs pos="10042">
                            <a:srgbClr val="F8F8F8"/>
                          </a:gs>
                        </a:gsLst>
                        <a:lin ang="5400000" scaled="0"/>
                      </a:gradFill>
                      <a:ea typeface="Segoe UI" pitchFamily="34" charset="0"/>
                      <a:cs typeface="Segoe UI" pitchFamily="34" charset="0"/>
                    </a:rPr>
                    <a:t>115 G:115 B:115</a:t>
                  </a:r>
                  <a:endParaRPr lang="en-US" sz="368">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647" rtl="0" eaLnBrk="1" fontAlgn="base" latinLnBrk="0" hangingPunct="1">
                    <a:lnSpc>
                      <a:spcPct val="100000"/>
                    </a:lnSpc>
                    <a:spcBef>
                      <a:spcPct val="0"/>
                    </a:spcBef>
                    <a:spcAft>
                      <a:spcPct val="0"/>
                    </a:spcAft>
                  </a:pPr>
                  <a:r>
                    <a:rPr lang="en-US" sz="368" b="1" kern="1200" baseline="0">
                      <a:solidFill>
                        <a:srgbClr val="000000"/>
                      </a:solidFill>
                      <a:latin typeface="+mn-lt"/>
                      <a:ea typeface="Segoe UI" pitchFamily="34" charset="0"/>
                      <a:cs typeface="Segoe UI" pitchFamily="34" charset="0"/>
                    </a:rPr>
                    <a:t>Yellow</a:t>
                  </a:r>
                </a:p>
                <a:p>
                  <a:pPr marL="0" algn="l" defTabSz="685647" rtl="0" eaLnBrk="1" fontAlgn="base" latinLnBrk="0" hangingPunct="1">
                    <a:lnSpc>
                      <a:spcPct val="100000"/>
                    </a:lnSpc>
                    <a:spcBef>
                      <a:spcPct val="0"/>
                    </a:spcBef>
                    <a:spcAft>
                      <a:spcPct val="0"/>
                    </a:spcAft>
                  </a:pPr>
                  <a:r>
                    <a:rPr lang="en-US" sz="368"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647" rtl="0" eaLnBrk="1" fontAlgn="base" latinLnBrk="0" hangingPunct="1">
                    <a:lnSpc>
                      <a:spcPct val="100000"/>
                    </a:lnSpc>
                    <a:spcBef>
                      <a:spcPct val="0"/>
                    </a:spcBef>
                    <a:spcAft>
                      <a:spcPct val="0"/>
                    </a:spcAft>
                  </a:pPr>
                  <a:r>
                    <a:rPr lang="en-US" sz="368"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685647" fontAlgn="base">
                    <a:lnSpc>
                      <a:spcPct val="100000"/>
                    </a:lnSpc>
                    <a:spcBef>
                      <a:spcPct val="0"/>
                    </a:spcBef>
                    <a:spcAft>
                      <a:spcPct val="0"/>
                    </a:spcAft>
                  </a:pPr>
                  <a:r>
                    <a:rPr lang="en-US" sz="368">
                      <a:gradFill>
                        <a:gsLst>
                          <a:gs pos="2092">
                            <a:srgbClr val="F8F8F8"/>
                          </a:gs>
                          <a:gs pos="10042">
                            <a:srgbClr val="F8F8F8"/>
                          </a:gs>
                        </a:gsLst>
                        <a:lin ang="5400000" scaled="0"/>
                      </a:gradFill>
                      <a:ea typeface="Segoe UI" pitchFamily="34" charset="0"/>
                      <a:cs typeface="Segoe UI" pitchFamily="34" charset="0"/>
                    </a:rPr>
                    <a:t>R:</a:t>
                  </a:r>
                  <a:r>
                    <a:rPr lang="en-US" sz="368"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647" rtl="0" eaLnBrk="1" fontAlgn="base" latinLnBrk="0" hangingPunct="1">
                    <a:lnSpc>
                      <a:spcPct val="100000"/>
                    </a:lnSpc>
                    <a:spcBef>
                      <a:spcPct val="0"/>
                    </a:spcBef>
                    <a:spcAft>
                      <a:spcPct val="0"/>
                    </a:spcAft>
                  </a:pPr>
                  <a:r>
                    <a:rPr lang="en-US" sz="368"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685647" fontAlgn="base">
                    <a:lnSpc>
                      <a:spcPct val="100000"/>
                    </a:lnSpc>
                    <a:spcBef>
                      <a:spcPct val="0"/>
                    </a:spcBef>
                    <a:spcAft>
                      <a:spcPct val="0"/>
                    </a:spcAft>
                  </a:pPr>
                  <a:r>
                    <a:rPr lang="en-US" sz="368">
                      <a:gradFill>
                        <a:gsLst>
                          <a:gs pos="2092">
                            <a:srgbClr val="F8F8F8"/>
                          </a:gs>
                          <a:gs pos="10042">
                            <a:srgbClr val="F8F8F8"/>
                          </a:gs>
                        </a:gsLst>
                        <a:lin ang="5400000" scaled="0"/>
                      </a:gradFill>
                      <a:ea typeface="Segoe UI" pitchFamily="34" charset="0"/>
                      <a:cs typeface="Segoe UI" pitchFamily="34" charset="0"/>
                    </a:rPr>
                    <a:t>R:0</a:t>
                  </a:r>
                  <a:r>
                    <a:rPr lang="en-US" sz="368" baseline="0">
                      <a:gradFill>
                        <a:gsLst>
                          <a:gs pos="2092">
                            <a:srgbClr val="F8F8F8"/>
                          </a:gs>
                          <a:gs pos="10042">
                            <a:srgbClr val="F8F8F8"/>
                          </a:gs>
                        </a:gsLst>
                        <a:lin ang="5400000" scaled="0"/>
                      </a:gradFill>
                      <a:ea typeface="Segoe UI" pitchFamily="34" charset="0"/>
                      <a:cs typeface="Segoe UI" pitchFamily="34" charset="0"/>
                    </a:rPr>
                    <a:t> G:130 B:114</a:t>
                  </a:r>
                  <a:endParaRPr lang="en-US" sz="368">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57242" y="226928"/>
                <a:ext cx="905089" cy="389645"/>
              </a:xfrm>
              <a:prstGeom prst="rect">
                <a:avLst/>
              </a:prstGeom>
              <a:noFill/>
            </p:spPr>
            <p:txBody>
              <a:bodyPr wrap="none" lIns="0" tIns="91440" rIns="182880" bIns="91440" rtlCol="0">
                <a:spAutoFit/>
              </a:bodyPr>
              <a:lstStyle/>
              <a:p>
                <a:pPr>
                  <a:lnSpc>
                    <a:spcPct val="90000"/>
                  </a:lnSpc>
                  <a:spcAft>
                    <a:spcPts val="441"/>
                  </a:spcAft>
                </a:pPr>
                <a:r>
                  <a:rPr lang="en-US" sz="735">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7480" y="4197340"/>
                <a:ext cx="2705674" cy="389645"/>
              </a:xfrm>
              <a:prstGeom prst="rect">
                <a:avLst/>
              </a:prstGeom>
              <a:noFill/>
            </p:spPr>
            <p:txBody>
              <a:bodyPr wrap="none" lIns="0" tIns="91440" rIns="182880" bIns="91440" rtlCol="0">
                <a:spAutoFit/>
              </a:bodyPr>
              <a:lstStyle/>
              <a:p>
                <a:pPr>
                  <a:lnSpc>
                    <a:spcPct val="90000"/>
                  </a:lnSpc>
                  <a:spcAft>
                    <a:spcPts val="441"/>
                  </a:spcAft>
                </a:pPr>
                <a:r>
                  <a:rPr lang="en-US" sz="735">
                    <a:gradFill>
                      <a:gsLst>
                        <a:gs pos="2917">
                          <a:schemeClr val="tx1"/>
                        </a:gs>
                        <a:gs pos="30000">
                          <a:schemeClr val="tx1"/>
                        </a:gs>
                      </a:gsLst>
                      <a:lin ang="5400000" scaled="0"/>
                    </a:gradFill>
                  </a:rPr>
                  <a:t>Secondary colors (use only when</a:t>
                </a:r>
                <a:r>
                  <a:rPr lang="en-US" sz="735" baseline="0">
                    <a:gradFill>
                      <a:gsLst>
                        <a:gs pos="2917">
                          <a:schemeClr val="tx1"/>
                        </a:gs>
                        <a:gs pos="30000">
                          <a:schemeClr val="tx1"/>
                        </a:gs>
                      </a:gsLst>
                      <a:lin ang="5400000" scaled="0"/>
                    </a:gradFill>
                  </a:rPr>
                  <a:t> necessary)</a:t>
                </a:r>
                <a:endParaRPr lang="en-US" sz="735">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85647" fontAlgn="base">
                <a:lnSpc>
                  <a:spcPct val="100000"/>
                </a:lnSpc>
                <a:spcBef>
                  <a:spcPct val="0"/>
                </a:spcBef>
                <a:spcAft>
                  <a:spcPct val="0"/>
                </a:spcAft>
              </a:pPr>
              <a:r>
                <a:rPr lang="en-US" sz="368"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685647" fontAlgn="base">
                <a:lnSpc>
                  <a:spcPct val="100000"/>
                </a:lnSpc>
                <a:spcBef>
                  <a:spcPct val="0"/>
                </a:spcBef>
                <a:spcAft>
                  <a:spcPct val="0"/>
                </a:spcAft>
              </a:pPr>
              <a:r>
                <a:rPr lang="en-US" sz="368">
                  <a:gradFill>
                    <a:gsLst>
                      <a:gs pos="7965">
                        <a:srgbClr val="000000"/>
                      </a:gs>
                      <a:gs pos="28319">
                        <a:srgbClr val="000000"/>
                      </a:gs>
                    </a:gsLst>
                    <a:lin ang="5400000" scaled="0"/>
                  </a:gradFill>
                  <a:ea typeface="Segoe UI" pitchFamily="34" charset="0"/>
                  <a:cs typeface="Segoe UI" pitchFamily="34" charset="0"/>
                </a:rPr>
                <a:t>R:</a:t>
              </a:r>
              <a:r>
                <a:rPr lang="en-US" sz="368" baseline="0">
                  <a:gradFill>
                    <a:gsLst>
                      <a:gs pos="7965">
                        <a:srgbClr val="000000"/>
                      </a:gs>
                      <a:gs pos="28319">
                        <a:srgbClr val="000000"/>
                      </a:gs>
                    </a:gsLst>
                    <a:lin ang="5400000" scaled="0"/>
                  </a:gradFill>
                  <a:ea typeface="Segoe UI" pitchFamily="34" charset="0"/>
                  <a:cs typeface="Segoe UI" pitchFamily="34" charset="0"/>
                </a:rPr>
                <a:t>0 G:188 B:242</a:t>
              </a:r>
              <a:endParaRPr lang="en-US" sz="368">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12073093"/>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 id="2147483801" r:id="rId17"/>
    <p:sldLayoutId id="2147483802" r:id="rId18"/>
    <p:sldLayoutId id="2147483803" r:id="rId19"/>
    <p:sldLayoutId id="2147483804" r:id="rId20"/>
    <p:sldLayoutId id="2147483805" r:id="rId21"/>
    <p:sldLayoutId id="2147483806" r:id="rId22"/>
    <p:sldLayoutId id="2147483807" r:id="rId23"/>
    <p:sldLayoutId id="2147483808" r:id="rId24"/>
    <p:sldLayoutId id="2147483809" r:id="rId25"/>
    <p:sldLayoutId id="2147483810" r:id="rId26"/>
    <p:sldLayoutId id="2147483811" r:id="rId27"/>
    <p:sldLayoutId id="2147483812" r:id="rId28"/>
    <p:sldLayoutId id="2147483813" r:id="rId29"/>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9278182" y="-22644"/>
            <a:ext cx="724700" cy="4263446"/>
            <a:chOff x="12618967" y="-30794"/>
            <a:chExt cx="985642" cy="5797761"/>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685647" rtl="0" eaLnBrk="1" fontAlgn="base" latinLnBrk="0" hangingPunct="1">
                  <a:lnSpc>
                    <a:spcPct val="100000"/>
                  </a:lnSpc>
                  <a:spcBef>
                    <a:spcPct val="0"/>
                  </a:spcBef>
                  <a:spcAft>
                    <a:spcPct val="0"/>
                  </a:spcAft>
                  <a:buClrTx/>
                  <a:buSzTx/>
                  <a:buFontTx/>
                  <a:buNone/>
                  <a:tabLst/>
                  <a:defRPr/>
                </a:pPr>
                <a:r>
                  <a:rPr kumimoji="0" lang="en-US" sz="368"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685647" rtl="0" eaLnBrk="1" fontAlgn="base" latinLnBrk="0" hangingPunct="1">
                  <a:lnSpc>
                    <a:spcPct val="100000"/>
                  </a:lnSpc>
                  <a:spcBef>
                    <a:spcPct val="0"/>
                  </a:spcBef>
                  <a:spcAft>
                    <a:spcPct val="0"/>
                  </a:spcAft>
                  <a:buClrTx/>
                  <a:buSzTx/>
                  <a:buFontTx/>
                  <a:buNone/>
                  <a:tabLst/>
                  <a:defRPr/>
                </a:pPr>
                <a:r>
                  <a:rPr kumimoji="0" lang="en-US" sz="3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G:120 B:215</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685647" rtl="0" eaLnBrk="1" fontAlgn="base" latinLnBrk="0" hangingPunct="1">
                  <a:lnSpc>
                    <a:spcPct val="100000"/>
                  </a:lnSpc>
                  <a:spcBef>
                    <a:spcPct val="0"/>
                  </a:spcBef>
                  <a:spcAft>
                    <a:spcPct val="0"/>
                  </a:spcAft>
                  <a:buClrTx/>
                  <a:buSzTx/>
                  <a:buFontTx/>
                  <a:buNone/>
                  <a:tabLst/>
                  <a:defRPr/>
                </a:pPr>
                <a:r>
                  <a:rPr kumimoji="0" lang="en-US" sz="368" b="1" i="0" u="none" strike="noStrike" kern="1200" cap="none" spc="0" normalizeH="0" baseline="0" noProof="0" dirty="0">
                    <a:ln>
                      <a:noFill/>
                    </a:ln>
                    <a:gradFill>
                      <a:gsLst>
                        <a:gs pos="0">
                          <a:srgbClr val="161616"/>
                        </a:gs>
                        <a:gs pos="100000">
                          <a:srgbClr val="161616"/>
                        </a:gs>
                      </a:gsLst>
                      <a:lin ang="5400000" scaled="0"/>
                    </a:gradFill>
                    <a:effectLst/>
                    <a:uLnTx/>
                    <a:uFillTx/>
                    <a:latin typeface="Segoe UI"/>
                    <a:ea typeface="Segoe UI" pitchFamily="34" charset="0"/>
                    <a:cs typeface="Segoe UI" pitchFamily="34" charset="0"/>
                  </a:rPr>
                  <a:t>Light Blue</a:t>
                </a:r>
              </a:p>
              <a:p>
                <a:pPr marL="0" marR="0" lvl="0" indent="0" algn="l" defTabSz="685647" rtl="0" eaLnBrk="1" fontAlgn="base" latinLnBrk="0" hangingPunct="1">
                  <a:lnSpc>
                    <a:spcPct val="100000"/>
                  </a:lnSpc>
                  <a:spcBef>
                    <a:spcPct val="0"/>
                  </a:spcBef>
                  <a:spcAft>
                    <a:spcPct val="0"/>
                  </a:spcAft>
                  <a:buClrTx/>
                  <a:buSzTx/>
                  <a:buFontTx/>
                  <a:buNone/>
                  <a:tabLst/>
                  <a:defRPr/>
                </a:pPr>
                <a:r>
                  <a:rPr kumimoji="0" lang="en-US" sz="368" b="0" i="0" u="none" strike="noStrike" kern="1200" cap="none" spc="0" normalizeH="0" baseline="0" noProof="0" dirty="0">
                    <a:ln>
                      <a:noFill/>
                    </a:ln>
                    <a:gradFill>
                      <a:gsLst>
                        <a:gs pos="0">
                          <a:srgbClr val="161616"/>
                        </a:gs>
                        <a:gs pos="100000">
                          <a:srgbClr val="161616"/>
                        </a:gs>
                      </a:gsLst>
                      <a:lin ang="5400000" scaled="0"/>
                    </a:gradFill>
                    <a:effectLst/>
                    <a:uLnTx/>
                    <a:uFillTx/>
                    <a:latin typeface="Segoe UI"/>
                    <a:ea typeface="Segoe UI" pitchFamily="34" charset="0"/>
                    <a:cs typeface="Segoe UI" pitchFamily="34" charset="0"/>
                  </a:rPr>
                  <a:t>R:0 G:188 B:242</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685647" rtl="0" eaLnBrk="1" fontAlgn="base" latinLnBrk="0" hangingPunct="1">
                  <a:lnSpc>
                    <a:spcPct val="100000"/>
                  </a:lnSpc>
                  <a:spcBef>
                    <a:spcPct val="0"/>
                  </a:spcBef>
                  <a:spcAft>
                    <a:spcPct val="0"/>
                  </a:spcAft>
                  <a:buClrTx/>
                  <a:buSzTx/>
                  <a:buFontTx/>
                  <a:buNone/>
                  <a:tabLst/>
                  <a:defRPr/>
                </a:pPr>
                <a:r>
                  <a:rPr kumimoji="0" lang="en-US" sz="368"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685647" rtl="0" eaLnBrk="1" fontAlgn="base" latinLnBrk="0" hangingPunct="1">
                  <a:lnSpc>
                    <a:spcPct val="100000"/>
                  </a:lnSpc>
                  <a:spcBef>
                    <a:spcPct val="0"/>
                  </a:spcBef>
                  <a:spcAft>
                    <a:spcPct val="0"/>
                  </a:spcAft>
                  <a:buClrTx/>
                  <a:buSzTx/>
                  <a:buFontTx/>
                  <a:buNone/>
                  <a:tabLst/>
                  <a:defRPr/>
                </a:pPr>
                <a:r>
                  <a:rPr kumimoji="0" lang="en-US" sz="368"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685647" rtl="0" eaLnBrk="1" fontAlgn="base" latinLnBrk="0" hangingPunct="1">
                  <a:lnSpc>
                    <a:spcPct val="100000"/>
                  </a:lnSpc>
                  <a:spcBef>
                    <a:spcPct val="0"/>
                  </a:spcBef>
                  <a:spcAft>
                    <a:spcPct val="0"/>
                  </a:spcAft>
                  <a:buClrTx/>
                  <a:buSzTx/>
                  <a:buFontTx/>
                  <a:buNone/>
                  <a:tabLst/>
                  <a:defRPr/>
                </a:pPr>
                <a:r>
                  <a:rPr kumimoji="0" lang="en-US" sz="368"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Yellow</a:t>
                </a:r>
              </a:p>
              <a:p>
                <a:pPr marL="0" marR="0" lvl="0" indent="0" algn="l" defTabSz="685647" rtl="0" eaLnBrk="1" fontAlgn="base" latinLnBrk="0" hangingPunct="1">
                  <a:lnSpc>
                    <a:spcPct val="100000"/>
                  </a:lnSpc>
                  <a:spcBef>
                    <a:spcPct val="0"/>
                  </a:spcBef>
                  <a:spcAft>
                    <a:spcPct val="0"/>
                  </a:spcAft>
                  <a:buClrTx/>
                  <a:buSzTx/>
                  <a:buFontTx/>
                  <a:buNone/>
                  <a:tabLst/>
                  <a:defRPr/>
                </a:pPr>
                <a:r>
                  <a:rPr kumimoji="0" lang="en-US" sz="368"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685647" rtl="0" eaLnBrk="1" fontAlgn="base" latinLnBrk="0" hangingPunct="1">
                  <a:lnSpc>
                    <a:spcPct val="100000"/>
                  </a:lnSpc>
                  <a:spcBef>
                    <a:spcPct val="0"/>
                  </a:spcBef>
                  <a:spcAft>
                    <a:spcPct val="0"/>
                  </a:spcAft>
                  <a:buClrTx/>
                  <a:buSzTx/>
                  <a:buFontTx/>
                  <a:buNone/>
                  <a:tabLst/>
                  <a:defRPr/>
                </a:pPr>
                <a:r>
                  <a:rPr kumimoji="0" lang="en-US" sz="368"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Light Orange</a:t>
                </a:r>
              </a:p>
              <a:p>
                <a:pPr marL="0" marR="0" lvl="0" indent="0" algn="l" defTabSz="685647" rtl="0" eaLnBrk="1" fontAlgn="base" latinLnBrk="0" hangingPunct="1">
                  <a:lnSpc>
                    <a:spcPct val="100000"/>
                  </a:lnSpc>
                  <a:spcBef>
                    <a:spcPct val="0"/>
                  </a:spcBef>
                  <a:spcAft>
                    <a:spcPct val="0"/>
                  </a:spcAft>
                  <a:buClrTx/>
                  <a:buSzTx/>
                  <a:buFontTx/>
                  <a:buNone/>
                  <a:tabLst/>
                  <a:defRPr/>
                </a:pPr>
                <a:r>
                  <a:rPr kumimoji="0" lang="en-US" sz="368"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685647" rtl="0" eaLnBrk="1" fontAlgn="base" latinLnBrk="0" hangingPunct="1">
                  <a:lnSpc>
                    <a:spcPct val="100000"/>
                  </a:lnSpc>
                  <a:spcBef>
                    <a:spcPct val="0"/>
                  </a:spcBef>
                  <a:spcAft>
                    <a:spcPct val="0"/>
                  </a:spcAft>
                  <a:buClrTx/>
                  <a:buSzTx/>
                  <a:buFontTx/>
                  <a:buNone/>
                  <a:tabLst/>
                  <a:defRPr/>
                </a:pPr>
                <a:r>
                  <a:rPr kumimoji="0" lang="en-US" sz="368"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Gray</a:t>
                </a:r>
              </a:p>
              <a:p>
                <a:pPr marL="0" marR="0" lvl="0" indent="0" algn="l" defTabSz="685647" rtl="0" eaLnBrk="1" fontAlgn="base" latinLnBrk="0" hangingPunct="1">
                  <a:lnSpc>
                    <a:spcPct val="100000"/>
                  </a:lnSpc>
                  <a:spcBef>
                    <a:spcPct val="0"/>
                  </a:spcBef>
                  <a:spcAft>
                    <a:spcPct val="0"/>
                  </a:spcAft>
                  <a:buClrTx/>
                  <a:buSzTx/>
                  <a:buFontTx/>
                  <a:buNone/>
                  <a:tabLst/>
                  <a:defRPr/>
                </a:pPr>
                <a:r>
                  <a:rPr kumimoji="0" lang="en-US" sz="368"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R:210 G:210 B:210</a:t>
                </a:r>
              </a:p>
            </p:txBody>
          </p:sp>
        </p:grpSp>
        <p:sp>
          <p:nvSpPr>
            <p:cNvPr id="28" name="TextBox 27"/>
            <p:cNvSpPr txBox="1"/>
            <p:nvPr userDrawn="1"/>
          </p:nvSpPr>
          <p:spPr>
            <a:xfrm rot="5400000">
              <a:off x="12957242" y="226928"/>
              <a:ext cx="905089" cy="389645"/>
            </a:xfrm>
            <a:prstGeom prst="rect">
              <a:avLst/>
            </a:prstGeom>
            <a:noFill/>
          </p:spPr>
          <p:txBody>
            <a:bodyPr wrap="none" lIns="0" tIns="91440" rIns="182880" bIns="91440" rtlCol="0">
              <a:spAutoFit/>
            </a:bodyPr>
            <a:lstStyle/>
            <a:p>
              <a:pPr marL="0" marR="0" lvl="0" indent="0" algn="l" defTabSz="685845" rtl="0" eaLnBrk="1" fontAlgn="auto" latinLnBrk="0" hangingPunct="1">
                <a:lnSpc>
                  <a:spcPct val="90000"/>
                </a:lnSpc>
                <a:spcBef>
                  <a:spcPts val="0"/>
                </a:spcBef>
                <a:spcAft>
                  <a:spcPts val="441"/>
                </a:spcAft>
                <a:buClrTx/>
                <a:buSzTx/>
                <a:buFontTx/>
                <a:buNone/>
                <a:tabLst/>
                <a:defRPr/>
              </a:pPr>
              <a:r>
                <a:rPr kumimoji="0" lang="en-US" sz="735" b="0" i="0" u="none" strike="noStrike" kern="1200" cap="none" spc="0" normalizeH="0" baseline="0" noProof="0" dirty="0">
                  <a:ln>
                    <a:noFill/>
                  </a:ln>
                  <a:gradFill>
                    <a:gsLst>
                      <a:gs pos="82301">
                        <a:srgbClr val="292929"/>
                      </a:gs>
                      <a:gs pos="62000">
                        <a:srgbClr val="292929"/>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17480" y="4197340"/>
              <a:ext cx="2705675" cy="389645"/>
            </a:xfrm>
            <a:prstGeom prst="rect">
              <a:avLst/>
            </a:prstGeom>
            <a:noFill/>
          </p:spPr>
          <p:txBody>
            <a:bodyPr wrap="none" lIns="0" tIns="91440" rIns="182880" bIns="91440" rtlCol="0">
              <a:spAutoFit/>
            </a:bodyPr>
            <a:lstStyle/>
            <a:p>
              <a:pPr marL="0" marR="0" lvl="0" indent="0" algn="l" defTabSz="685845" rtl="0" eaLnBrk="1" fontAlgn="auto" latinLnBrk="0" hangingPunct="1">
                <a:lnSpc>
                  <a:spcPct val="90000"/>
                </a:lnSpc>
                <a:spcBef>
                  <a:spcPts val="0"/>
                </a:spcBef>
                <a:spcAft>
                  <a:spcPts val="441"/>
                </a:spcAft>
                <a:buClrTx/>
                <a:buSzTx/>
                <a:buFontTx/>
                <a:buNone/>
                <a:tabLst/>
                <a:defRPr/>
              </a:pPr>
              <a:r>
                <a:rPr kumimoji="0" lang="en-US" sz="735" b="0" i="0" u="none" strike="noStrike" kern="1200" cap="none" spc="0" normalizeH="0" baseline="0" noProof="0" dirty="0">
                  <a:ln>
                    <a:noFill/>
                  </a:ln>
                  <a:gradFill>
                    <a:gsLst>
                      <a:gs pos="82301">
                        <a:srgbClr val="292929"/>
                      </a:gs>
                      <a:gs pos="62000">
                        <a:srgbClr val="292929"/>
                      </a:gs>
                    </a:gsLst>
                    <a:lin ang="5400000" scaled="0"/>
                  </a:gradFill>
                  <a:effectLst/>
                  <a:uLnTx/>
                  <a:uFillTx/>
                  <a:latin typeface="Segoe UI"/>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685647" rtl="0" eaLnBrk="1" fontAlgn="base" latinLnBrk="0" hangingPunct="1">
                <a:lnSpc>
                  <a:spcPct val="100000"/>
                </a:lnSpc>
                <a:spcBef>
                  <a:spcPct val="0"/>
                </a:spcBef>
                <a:spcAft>
                  <a:spcPct val="0"/>
                </a:spcAft>
                <a:buClrTx/>
                <a:buSzTx/>
                <a:buFontTx/>
                <a:buNone/>
                <a:tabLst/>
                <a:defRPr/>
              </a:pPr>
              <a:r>
                <a:rPr kumimoji="0" lang="en-US" sz="368"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Red</a:t>
              </a:r>
            </a:p>
            <a:p>
              <a:pPr marL="0" marR="0" lvl="0" indent="0" algn="l" defTabSz="685647" rtl="0" eaLnBrk="1" fontAlgn="base" latinLnBrk="0" hangingPunct="1">
                <a:lnSpc>
                  <a:spcPct val="100000"/>
                </a:lnSpc>
                <a:spcBef>
                  <a:spcPct val="0"/>
                </a:spcBef>
                <a:spcAft>
                  <a:spcPct val="0"/>
                </a:spcAft>
                <a:buClrTx/>
                <a:buSzTx/>
                <a:buFontTx/>
                <a:buNone/>
                <a:tabLst/>
                <a:defRPr/>
              </a:pPr>
              <a:r>
                <a:rPr kumimoji="0" lang="en-US" sz="368"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E6E6E6"/>
            </a:solidFill>
            <a:ln w="3175">
              <a:solidFill>
                <a:srgbClr val="16161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685647" rtl="0" eaLnBrk="1" fontAlgn="base" latinLnBrk="0" hangingPunct="1">
                <a:lnSpc>
                  <a:spcPct val="100000"/>
                </a:lnSpc>
                <a:spcBef>
                  <a:spcPct val="0"/>
                </a:spcBef>
                <a:spcAft>
                  <a:spcPct val="0"/>
                </a:spcAft>
                <a:buClrTx/>
                <a:buSzTx/>
                <a:buFontTx/>
                <a:buNone/>
                <a:tabLst/>
                <a:defRPr/>
              </a:pPr>
              <a:r>
                <a:rPr kumimoji="0" lang="en-US" sz="368" b="1" i="0" u="none" strike="noStrike" kern="1200" cap="none" spc="0" normalizeH="0" baseline="0" noProof="0" dirty="0">
                  <a:ln>
                    <a:noFill/>
                  </a:ln>
                  <a:gradFill>
                    <a:gsLst>
                      <a:gs pos="37168">
                        <a:srgbClr val="161616"/>
                      </a:gs>
                      <a:gs pos="72000">
                        <a:srgbClr val="161616"/>
                      </a:gs>
                    </a:gsLst>
                    <a:lin ang="5400000" scaled="0"/>
                  </a:gradFill>
                  <a:effectLst/>
                  <a:uLnTx/>
                  <a:uFillTx/>
                  <a:latin typeface="Segoe UI"/>
                  <a:ea typeface="Segoe UI" pitchFamily="34" charset="0"/>
                  <a:cs typeface="Segoe UI" pitchFamily="34" charset="0"/>
                </a:rPr>
                <a:t>Light Gray</a:t>
              </a:r>
            </a:p>
            <a:p>
              <a:pPr marL="0" marR="0" lvl="0" indent="0" algn="l" defTabSz="685647" rtl="0" eaLnBrk="1" fontAlgn="base" latinLnBrk="0" hangingPunct="1">
                <a:lnSpc>
                  <a:spcPct val="100000"/>
                </a:lnSpc>
                <a:spcBef>
                  <a:spcPct val="0"/>
                </a:spcBef>
                <a:spcAft>
                  <a:spcPct val="0"/>
                </a:spcAft>
                <a:buClrTx/>
                <a:buSzTx/>
                <a:buFontTx/>
                <a:buNone/>
                <a:tabLst/>
                <a:defRPr/>
              </a:pPr>
              <a:r>
                <a:rPr kumimoji="0" lang="en-US" sz="368" b="0" i="0" u="none" strike="noStrike" kern="1200" cap="none" spc="0" normalizeH="0" baseline="0" noProof="0" dirty="0">
                  <a:ln>
                    <a:noFill/>
                  </a:ln>
                  <a:gradFill>
                    <a:gsLst>
                      <a:gs pos="37168">
                        <a:srgbClr val="161616"/>
                      </a:gs>
                      <a:gs pos="72000">
                        <a:srgbClr val="161616"/>
                      </a:gs>
                    </a:gsLst>
                    <a:lin ang="5400000" scaled="0"/>
                  </a:gradFill>
                  <a:effectLst/>
                  <a:uLnTx/>
                  <a:uFillTx/>
                  <a:latin typeface="Segoe UI"/>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685647" rtl="0" eaLnBrk="1" fontAlgn="base" latinLnBrk="0" hangingPunct="1">
                <a:lnSpc>
                  <a:spcPct val="100000"/>
                </a:lnSpc>
                <a:spcBef>
                  <a:spcPct val="0"/>
                </a:spcBef>
                <a:spcAft>
                  <a:spcPct val="0"/>
                </a:spcAft>
                <a:buClrTx/>
                <a:buSzTx/>
                <a:buFontTx/>
                <a:buNone/>
                <a:tabLst/>
                <a:defRPr/>
              </a:pPr>
              <a:r>
                <a:rPr kumimoji="0" lang="en-US" sz="368"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685647" rtl="0" eaLnBrk="1" fontAlgn="base" latinLnBrk="0" hangingPunct="1">
                <a:lnSpc>
                  <a:spcPct val="100000"/>
                </a:lnSpc>
                <a:spcBef>
                  <a:spcPct val="0"/>
                </a:spcBef>
                <a:spcAft>
                  <a:spcPct val="0"/>
                </a:spcAft>
                <a:buClrTx/>
                <a:buSzTx/>
                <a:buFontTx/>
                <a:buNone/>
                <a:tabLst/>
                <a:defRPr/>
              </a:pPr>
              <a:r>
                <a:rPr kumimoji="0" lang="en-US" sz="368"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G32 B80</a:t>
              </a:r>
            </a:p>
          </p:txBody>
        </p:sp>
      </p:grpSp>
    </p:spTree>
    <p:extLst>
      <p:ext uri="{BB962C8B-B14F-4D97-AF65-F5344CB8AC3E}">
        <p14:creationId xmlns:p14="http://schemas.microsoft.com/office/powerpoint/2010/main" val="3864292902"/>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39" r:id="rId25"/>
    <p:sldLayoutId id="2147483840" r:id="rId26"/>
    <p:sldLayoutId id="2147483841" r:id="rId27"/>
    <p:sldLayoutId id="2147483842" r:id="rId28"/>
    <p:sldLayoutId id="2147483843" r:id="rId29"/>
    <p:sldLayoutId id="2147483844" r:id="rId30"/>
    <p:sldLayoutId id="2147483845" r:id="rId31"/>
    <p:sldLayoutId id="2147483846" r:id="rId32"/>
    <p:sldLayoutId id="2147483847" r:id="rId33"/>
    <p:sldLayoutId id="2147483848" r:id="rId34"/>
    <p:sldLayoutId id="2147483849" r:id="rId35"/>
    <p:sldLayoutId id="2147483850" r:id="rId36"/>
    <p:sldLayoutId id="2147483851" r:id="rId37"/>
    <p:sldLayoutId id="2147483852" r:id="rId38"/>
    <p:sldLayoutId id="2147483853" r:id="rId39"/>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5.xml"/></Relationships>
</file>

<file path=ppt/slides/_rels/slide1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xml"/><Relationship Id="rId1" Type="http://schemas.openxmlformats.org/officeDocument/2006/relationships/slideLayout" Target="../slideLayouts/slideLayout80.xml"/></Relationships>
</file>

<file path=ppt/slides/_rels/slide1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xml"/><Relationship Id="rId1" Type="http://schemas.openxmlformats.org/officeDocument/2006/relationships/slideLayout" Target="../slideLayouts/slideLayout80.xml"/></Relationships>
</file>

<file path=ppt/slides/_rels/slide12.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3" Type="http://schemas.openxmlformats.org/officeDocument/2006/relationships/image" Target="../media/image76.emf"/><Relationship Id="rId7" Type="http://schemas.openxmlformats.org/officeDocument/2006/relationships/image" Target="../media/image80.tiff"/><Relationship Id="rId12" Type="http://schemas.openxmlformats.org/officeDocument/2006/relationships/image" Target="../media/image85.emf"/><Relationship Id="rId2" Type="http://schemas.openxmlformats.org/officeDocument/2006/relationships/notesSlide" Target="../notesSlides/notesSlide12.xml"/><Relationship Id="rId1" Type="http://schemas.openxmlformats.org/officeDocument/2006/relationships/slideLayout" Target="../slideLayouts/slideLayout80.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tiff"/><Relationship Id="rId4" Type="http://schemas.openxmlformats.org/officeDocument/2006/relationships/image" Target="../media/image77.png"/><Relationship Id="rId9" Type="http://schemas.openxmlformats.org/officeDocument/2006/relationships/image" Target="../media/image82.png"/></Relationships>
</file>

<file path=ppt/slides/_rels/slide13.xml.rels><?xml version="1.0" encoding="UTF-8" standalone="yes"?>
<Relationships xmlns="http://schemas.openxmlformats.org/package/2006/relationships"><Relationship Id="rId8" Type="http://schemas.openxmlformats.org/officeDocument/2006/relationships/image" Target="../media/image93.emf"/><Relationship Id="rId13" Type="http://schemas.openxmlformats.org/officeDocument/2006/relationships/image" Target="../media/image98.emf"/><Relationship Id="rId3" Type="http://schemas.openxmlformats.org/officeDocument/2006/relationships/image" Target="../media/image88.emf"/><Relationship Id="rId7" Type="http://schemas.openxmlformats.org/officeDocument/2006/relationships/image" Target="../media/image92.emf"/><Relationship Id="rId12" Type="http://schemas.openxmlformats.org/officeDocument/2006/relationships/image" Target="../media/image97.emf"/><Relationship Id="rId2" Type="http://schemas.openxmlformats.org/officeDocument/2006/relationships/image" Target="../media/image87.emf"/><Relationship Id="rId1" Type="http://schemas.openxmlformats.org/officeDocument/2006/relationships/slideLayout" Target="../slideLayouts/slideLayout94.xml"/><Relationship Id="rId6" Type="http://schemas.openxmlformats.org/officeDocument/2006/relationships/image" Target="../media/image91.emf"/><Relationship Id="rId11" Type="http://schemas.openxmlformats.org/officeDocument/2006/relationships/image" Target="../media/image96.emf"/><Relationship Id="rId5" Type="http://schemas.openxmlformats.org/officeDocument/2006/relationships/image" Target="../media/image90.emf"/><Relationship Id="rId15" Type="http://schemas.openxmlformats.org/officeDocument/2006/relationships/image" Target="../media/image100.emf"/><Relationship Id="rId10" Type="http://schemas.openxmlformats.org/officeDocument/2006/relationships/image" Target="../media/image95.emf"/><Relationship Id="rId4" Type="http://schemas.openxmlformats.org/officeDocument/2006/relationships/image" Target="../media/image89.emf"/><Relationship Id="rId9" Type="http://schemas.openxmlformats.org/officeDocument/2006/relationships/image" Target="../media/image94.emf"/><Relationship Id="rId14" Type="http://schemas.openxmlformats.org/officeDocument/2006/relationships/image" Target="../media/image99.emf"/></Relationships>
</file>

<file path=ppt/slides/_rels/slide14.xml.rels><?xml version="1.0" encoding="UTF-8" standalone="yes"?>
<Relationships xmlns="http://schemas.openxmlformats.org/package/2006/relationships"><Relationship Id="rId8" Type="http://schemas.openxmlformats.org/officeDocument/2006/relationships/image" Target="../media/image89.emf"/><Relationship Id="rId13" Type="http://schemas.openxmlformats.org/officeDocument/2006/relationships/image" Target="../media/image94.emf"/><Relationship Id="rId3" Type="http://schemas.openxmlformats.org/officeDocument/2006/relationships/image" Target="../media/image96.emf"/><Relationship Id="rId7" Type="http://schemas.openxmlformats.org/officeDocument/2006/relationships/image" Target="../media/image88.emf"/><Relationship Id="rId12" Type="http://schemas.openxmlformats.org/officeDocument/2006/relationships/image" Target="../media/image93.emf"/><Relationship Id="rId2" Type="http://schemas.openxmlformats.org/officeDocument/2006/relationships/image" Target="../media/image95.emf"/><Relationship Id="rId1" Type="http://schemas.openxmlformats.org/officeDocument/2006/relationships/slideLayout" Target="../slideLayouts/slideLayout94.xml"/><Relationship Id="rId6" Type="http://schemas.openxmlformats.org/officeDocument/2006/relationships/image" Target="../media/image87.emf"/><Relationship Id="rId11" Type="http://schemas.openxmlformats.org/officeDocument/2006/relationships/image" Target="../media/image92.emf"/><Relationship Id="rId5" Type="http://schemas.openxmlformats.org/officeDocument/2006/relationships/image" Target="../media/image98.emf"/><Relationship Id="rId15" Type="http://schemas.openxmlformats.org/officeDocument/2006/relationships/image" Target="../media/image100.emf"/><Relationship Id="rId10" Type="http://schemas.openxmlformats.org/officeDocument/2006/relationships/image" Target="../media/image91.emf"/><Relationship Id="rId4" Type="http://schemas.openxmlformats.org/officeDocument/2006/relationships/image" Target="../media/image97.emf"/><Relationship Id="rId9" Type="http://schemas.openxmlformats.org/officeDocument/2006/relationships/image" Target="../media/image90.emf"/><Relationship Id="rId14" Type="http://schemas.openxmlformats.org/officeDocument/2006/relationships/image" Target="../media/image99.emf"/></Relationships>
</file>

<file path=ppt/slides/_rels/slide1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3.xml"/><Relationship Id="rId1" Type="http://schemas.openxmlformats.org/officeDocument/2006/relationships/slideLayout" Target="../slideLayouts/slideLayout9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0.xml"/></Relationships>
</file>

<file path=ppt/slides/_rels/slide2.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2.xml"/><Relationship Id="rId1" Type="http://schemas.openxmlformats.org/officeDocument/2006/relationships/slideLayout" Target="../slideLayouts/slideLayout48.xml"/><Relationship Id="rId5" Type="http://schemas.openxmlformats.org/officeDocument/2006/relationships/image" Target="../media/image58.jpeg"/><Relationship Id="rId4" Type="http://schemas.openxmlformats.org/officeDocument/2006/relationships/image" Target="../media/image57.jpg"/></Relationships>
</file>

<file path=ppt/slides/_rels/slide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90.xml"/></Relationships>
</file>

<file path=ppt/slides/_rels/slide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4.xml"/><Relationship Id="rId1" Type="http://schemas.openxmlformats.org/officeDocument/2006/relationships/slideLayout" Target="../slideLayouts/slideLayout7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emf"/></Relationships>
</file>

<file path=ppt/slides/_rels/slide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71.xml"/><Relationship Id="rId6" Type="http://schemas.openxmlformats.org/officeDocument/2006/relationships/image" Target="../media/image65.png"/><Relationship Id="rId5" Type="http://schemas.openxmlformats.org/officeDocument/2006/relationships/image" Target="../media/image69.png"/><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xml"/><Relationship Id="rId1" Type="http://schemas.openxmlformats.org/officeDocument/2006/relationships/slideLayout" Target="../slideLayouts/slideLayout80.xml"/></Relationships>
</file>

<file path=ppt/slides/_rels/slide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80.xml"/></Relationships>
</file>

<file path=ppt/slides/_rels/slide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80.xml"/></Relationships>
</file>

<file path=ppt/slides/_rels/slide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xml"/><Relationship Id="rId1" Type="http://schemas.openxmlformats.org/officeDocument/2006/relationships/slideLayout" Target="../slideLayouts/slideLayout8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8700" y="171489"/>
            <a:ext cx="6723139" cy="1344627"/>
          </a:xfrm>
        </p:spPr>
        <p:txBody>
          <a:bodyPr/>
          <a:lstStyle/>
          <a:p>
            <a:r>
              <a:rPr lang="en-US" dirty="0" smtClean="0"/>
              <a:t>Mobile DevOps w/the Microsoft</a:t>
            </a:r>
            <a:br>
              <a:rPr lang="en-US" dirty="0" smtClean="0"/>
            </a:br>
            <a:r>
              <a:rPr lang="en-US" dirty="0" smtClean="0"/>
              <a:t>Stack</a:t>
            </a:r>
            <a:endParaRPr lang="en-US" dirty="0"/>
          </a:p>
        </p:txBody>
      </p:sp>
      <p:sp>
        <p:nvSpPr>
          <p:cNvPr id="5" name="Text Placeholder 4"/>
          <p:cNvSpPr>
            <a:spLocks noGrp="1"/>
          </p:cNvSpPr>
          <p:nvPr>
            <p:ph type="body" sz="quarter" idx="12"/>
          </p:nvPr>
        </p:nvSpPr>
        <p:spPr>
          <a:xfrm>
            <a:off x="201976" y="2907910"/>
            <a:ext cx="5378503" cy="1344054"/>
          </a:xfrm>
        </p:spPr>
        <p:txBody>
          <a:bodyPr anchor="b"/>
          <a:lstStyle/>
          <a:p>
            <a:r>
              <a:rPr lang="en-US" dirty="0"/>
              <a:t>Abel Wang</a:t>
            </a:r>
          </a:p>
          <a:p>
            <a:r>
              <a:rPr lang="en-US" dirty="0" err="1" smtClean="0"/>
              <a:t>Sr</a:t>
            </a:r>
            <a:r>
              <a:rPr lang="en-US" dirty="0" smtClean="0"/>
              <a:t> Technical PMM </a:t>
            </a:r>
            <a:r>
              <a:rPr lang="en-US" dirty="0"/>
              <a:t>.NET, Mobile, DevOps</a:t>
            </a:r>
          </a:p>
          <a:p>
            <a:r>
              <a:rPr lang="en-US" dirty="0"/>
              <a:t>Developer tools &amp; cloud services</a:t>
            </a:r>
          </a:p>
          <a:p>
            <a:endParaRPr lang="en-US" dirty="0"/>
          </a:p>
          <a:p>
            <a:r>
              <a:rPr lang="en-US" dirty="0" smtClean="0"/>
              <a:t>abel.wang@microsoft.com</a:t>
            </a:r>
            <a:endParaRPr lang="en-US" dirty="0"/>
          </a:p>
          <a:p>
            <a:r>
              <a:rPr lang="en-US" dirty="0"/>
              <a:t>@</a:t>
            </a:r>
            <a:r>
              <a:rPr lang="en-US" dirty="0" err="1"/>
              <a:t>abelsquidhead</a:t>
            </a:r>
            <a:endParaRPr lang="en-US" dirty="0"/>
          </a:p>
        </p:txBody>
      </p:sp>
    </p:spTree>
    <p:extLst>
      <p:ext uri="{BB962C8B-B14F-4D97-AF65-F5344CB8AC3E}">
        <p14:creationId xmlns:p14="http://schemas.microsoft.com/office/powerpoint/2010/main" val="35678734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53" y="219700"/>
            <a:ext cx="8298180" cy="994172"/>
          </a:xfrm>
        </p:spPr>
        <p:txBody>
          <a:bodyPr/>
          <a:lstStyle/>
          <a:p>
            <a:r>
              <a:rPr lang="de-DE" dirty="0"/>
              <a:t>Analytics</a:t>
            </a:r>
          </a:p>
        </p:txBody>
      </p:sp>
      <p:pic>
        <p:nvPicPr>
          <p:cNvPr id="5" name="Picture 4"/>
          <p:cNvPicPr>
            <a:picLocks noChangeAspect="1"/>
          </p:cNvPicPr>
          <p:nvPr/>
        </p:nvPicPr>
        <p:blipFill>
          <a:blip r:embed="rId3"/>
          <a:stretch>
            <a:fillRect/>
          </a:stretch>
        </p:blipFill>
        <p:spPr>
          <a:xfrm>
            <a:off x="2516652" y="1276350"/>
            <a:ext cx="4104981" cy="3523303"/>
          </a:xfrm>
          <a:prstGeom prst="rect">
            <a:avLst/>
          </a:prstGeom>
        </p:spPr>
      </p:pic>
    </p:spTree>
    <p:extLst>
      <p:ext uri="{BB962C8B-B14F-4D97-AF65-F5344CB8AC3E}">
        <p14:creationId xmlns:p14="http://schemas.microsoft.com/office/powerpoint/2010/main" val="153498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53" y="219700"/>
            <a:ext cx="8298180" cy="994172"/>
          </a:xfrm>
        </p:spPr>
        <p:txBody>
          <a:bodyPr/>
          <a:lstStyle/>
          <a:p>
            <a:r>
              <a:rPr lang="de-DE" dirty="0"/>
              <a:t>Crash Reporting</a:t>
            </a:r>
          </a:p>
        </p:txBody>
      </p:sp>
      <p:pic>
        <p:nvPicPr>
          <p:cNvPr id="3" name="Picture 2"/>
          <p:cNvPicPr>
            <a:picLocks noChangeAspect="1"/>
          </p:cNvPicPr>
          <p:nvPr/>
        </p:nvPicPr>
        <p:blipFill>
          <a:blip r:embed="rId3"/>
          <a:stretch>
            <a:fillRect/>
          </a:stretch>
        </p:blipFill>
        <p:spPr>
          <a:xfrm>
            <a:off x="2614769" y="1352550"/>
            <a:ext cx="3908747" cy="3514587"/>
          </a:xfrm>
          <a:prstGeom prst="rect">
            <a:avLst/>
          </a:prstGeom>
        </p:spPr>
      </p:pic>
    </p:spTree>
    <p:extLst>
      <p:ext uri="{BB962C8B-B14F-4D97-AF65-F5344CB8AC3E}">
        <p14:creationId xmlns:p14="http://schemas.microsoft.com/office/powerpoint/2010/main" val="2141348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53" y="219700"/>
            <a:ext cx="8298180" cy="994172"/>
          </a:xfrm>
        </p:spPr>
        <p:txBody>
          <a:bodyPr/>
          <a:lstStyle/>
          <a:p>
            <a:r>
              <a:rPr lang="de-DE" dirty="0"/>
              <a:t>Mobile Dev Ops Pipeline</a:t>
            </a:r>
          </a:p>
        </p:txBody>
      </p:sp>
      <p:sp>
        <p:nvSpPr>
          <p:cNvPr id="4" name="Right Arrow 3"/>
          <p:cNvSpPr/>
          <p:nvPr/>
        </p:nvSpPr>
        <p:spPr>
          <a:xfrm rot="16200000">
            <a:off x="1140642" y="3127274"/>
            <a:ext cx="1276981" cy="211754"/>
          </a:xfrm>
          <a:prstGeom prst="rightArrow">
            <a:avLst>
              <a:gd name="adj1" fmla="val 50000"/>
              <a:gd name="adj2" fmla="val 73537"/>
            </a:avLst>
          </a:prstGeom>
          <a:solidFill>
            <a:schemeClr val="accent4"/>
          </a:solidFill>
          <a:ln w="10795" cap="flat" cmpd="sng" algn="ctr">
            <a:noFill/>
            <a:prstDash val="solid"/>
          </a:ln>
          <a:effectLst/>
        </p:spPr>
        <p:txBody>
          <a:bodyPr rot="0" spcFirstLastPara="0" vertOverflow="overflow" horzOverflow="overflow" vert="horz" wrap="square" lIns="68570" tIns="68570" rIns="68570" bIns="68570" numCol="1" spcCol="0" rtlCol="0" fromWordArt="0" anchor="b" anchorCtr="0" forceAA="0" compatLnSpc="1">
            <a:prstTxWarp prst="textNoShape">
              <a:avLst/>
            </a:prstTxWarp>
            <a:noAutofit/>
          </a:bodyPr>
          <a:lstStyle/>
          <a:p>
            <a:pPr algn="r" defTabSz="685669">
              <a:defRPr/>
            </a:pPr>
            <a:endParaRPr lang="en-US" sz="900" dirty="0" err="1">
              <a:solidFill>
                <a:srgbClr val="00B0F0"/>
              </a:solidFill>
            </a:endParaRPr>
          </a:p>
        </p:txBody>
      </p:sp>
      <p:sp>
        <p:nvSpPr>
          <p:cNvPr id="5" name="Bent Arrow 4"/>
          <p:cNvSpPr/>
          <p:nvPr/>
        </p:nvSpPr>
        <p:spPr>
          <a:xfrm rot="10800000">
            <a:off x="2221750" y="2455782"/>
            <a:ext cx="5075975" cy="1767457"/>
          </a:xfrm>
          <a:prstGeom prst="bentArrow">
            <a:avLst>
              <a:gd name="adj1" fmla="val 4873"/>
              <a:gd name="adj2" fmla="val 8600"/>
              <a:gd name="adj3" fmla="val 13322"/>
              <a:gd name="adj4" fmla="val 2947"/>
            </a:avLst>
          </a:prstGeom>
          <a:solidFill>
            <a:schemeClr val="accent4"/>
          </a:solidFill>
          <a:ln w="10795" cap="flat" cmpd="sng" algn="ctr">
            <a:noFill/>
            <a:prstDash val="solid"/>
          </a:ln>
          <a:effectLst/>
        </p:spPr>
        <p:txBody>
          <a:bodyPr rot="0" spcFirstLastPara="0" vertOverflow="overflow" horzOverflow="overflow" vert="horz" wrap="square" lIns="68570" tIns="68570" rIns="68570" bIns="68570" numCol="1" spcCol="0" rtlCol="0" fromWordArt="0" anchor="b" anchorCtr="0" forceAA="0" compatLnSpc="1">
            <a:prstTxWarp prst="textNoShape">
              <a:avLst/>
            </a:prstTxWarp>
            <a:noAutofit/>
          </a:bodyPr>
          <a:lstStyle/>
          <a:p>
            <a:pPr algn="r" defTabSz="685669">
              <a:defRPr/>
            </a:pPr>
            <a:endParaRPr lang="en-US" sz="900" dirty="0" err="1">
              <a:solidFill>
                <a:srgbClr val="00B0F0"/>
              </a:solidFill>
            </a:endParaRPr>
          </a:p>
        </p:txBody>
      </p:sp>
      <p:sp>
        <p:nvSpPr>
          <p:cNvPr id="6" name="Rounded Rectangle 5"/>
          <p:cNvSpPr/>
          <p:nvPr/>
        </p:nvSpPr>
        <p:spPr bwMode="auto">
          <a:xfrm>
            <a:off x="1513763" y="3090888"/>
            <a:ext cx="530740" cy="530740"/>
          </a:xfrm>
          <a:prstGeom prst="round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ounded Rectangle 6"/>
          <p:cNvSpPr/>
          <p:nvPr/>
        </p:nvSpPr>
        <p:spPr bwMode="auto">
          <a:xfrm>
            <a:off x="894497" y="3090888"/>
            <a:ext cx="530740" cy="530740"/>
          </a:xfrm>
          <a:prstGeom prst="round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ight Arrow 7"/>
          <p:cNvSpPr/>
          <p:nvPr/>
        </p:nvSpPr>
        <p:spPr>
          <a:xfrm rot="16200000">
            <a:off x="521375" y="3127274"/>
            <a:ext cx="1276981" cy="211754"/>
          </a:xfrm>
          <a:prstGeom prst="rightArrow">
            <a:avLst>
              <a:gd name="adj1" fmla="val 50000"/>
              <a:gd name="adj2" fmla="val 73537"/>
            </a:avLst>
          </a:prstGeom>
          <a:solidFill>
            <a:schemeClr val="accent4"/>
          </a:solidFill>
          <a:ln w="10795" cap="flat" cmpd="sng" algn="ctr">
            <a:noFill/>
            <a:prstDash val="solid"/>
          </a:ln>
          <a:effectLst/>
        </p:spPr>
        <p:txBody>
          <a:bodyPr rot="0" spcFirstLastPara="0" vertOverflow="overflow" horzOverflow="overflow" vert="horz" wrap="square" lIns="68570" tIns="68570" rIns="68570" bIns="68570" numCol="1" spcCol="0" rtlCol="0" fromWordArt="0" anchor="b" anchorCtr="0" forceAA="0" compatLnSpc="1">
            <a:prstTxWarp prst="textNoShape">
              <a:avLst/>
            </a:prstTxWarp>
            <a:noAutofit/>
          </a:bodyPr>
          <a:lstStyle/>
          <a:p>
            <a:pPr algn="r" defTabSz="685669">
              <a:defRPr/>
            </a:pPr>
            <a:endParaRPr lang="en-US" sz="900" dirty="0" err="1">
              <a:solidFill>
                <a:srgbClr val="00B0F0"/>
              </a:solidFill>
            </a:endParaRPr>
          </a:p>
        </p:txBody>
      </p:sp>
      <p:sp>
        <p:nvSpPr>
          <p:cNvPr id="9" name="Right Arrow 8"/>
          <p:cNvSpPr/>
          <p:nvPr/>
        </p:nvSpPr>
        <p:spPr>
          <a:xfrm>
            <a:off x="2123524" y="1566094"/>
            <a:ext cx="1303412" cy="766196"/>
          </a:xfrm>
          <a:prstGeom prst="rightArrow">
            <a:avLst>
              <a:gd name="adj1" fmla="val 50000"/>
              <a:gd name="adj2" fmla="val 73537"/>
            </a:avLst>
          </a:prstGeom>
          <a:solidFill>
            <a:schemeClr val="accent4"/>
          </a:solidFill>
          <a:ln w="10795" cap="flat" cmpd="sng" algn="ctr">
            <a:noFill/>
            <a:prstDash val="solid"/>
          </a:ln>
          <a:effectLst/>
        </p:spPr>
        <p:txBody>
          <a:bodyPr rot="0" spcFirstLastPara="0" vertOverflow="overflow" horzOverflow="overflow" vert="horz" wrap="square" lIns="68570" tIns="68570" rIns="68570" bIns="68570" numCol="1" spcCol="0" rtlCol="0" fromWordArt="0" anchor="b" anchorCtr="0" forceAA="0" compatLnSpc="1">
            <a:prstTxWarp prst="textNoShape">
              <a:avLst/>
            </a:prstTxWarp>
            <a:noAutofit/>
          </a:bodyPr>
          <a:lstStyle/>
          <a:p>
            <a:pPr algn="r" defTabSz="685669">
              <a:defRPr/>
            </a:pPr>
            <a:endParaRPr lang="en-US" sz="900" dirty="0" err="1">
              <a:solidFill>
                <a:srgbClr val="FFFFFF"/>
              </a:solidFill>
            </a:endParaRPr>
          </a:p>
        </p:txBody>
      </p:sp>
      <p:sp>
        <p:nvSpPr>
          <p:cNvPr id="10" name="Right Arrow 9"/>
          <p:cNvSpPr/>
          <p:nvPr/>
        </p:nvSpPr>
        <p:spPr>
          <a:xfrm>
            <a:off x="3932787" y="1566094"/>
            <a:ext cx="1331587" cy="766196"/>
          </a:xfrm>
          <a:prstGeom prst="rightArrow">
            <a:avLst>
              <a:gd name="adj1" fmla="val 50000"/>
              <a:gd name="adj2" fmla="val 73537"/>
            </a:avLst>
          </a:prstGeom>
          <a:solidFill>
            <a:schemeClr val="accent4"/>
          </a:solidFill>
          <a:ln w="10795" cap="flat" cmpd="sng" algn="ctr">
            <a:noFill/>
            <a:prstDash val="solid"/>
          </a:ln>
          <a:effectLst/>
        </p:spPr>
        <p:txBody>
          <a:bodyPr rot="0" spcFirstLastPara="0" vertOverflow="overflow" horzOverflow="overflow" vert="horz" wrap="square" lIns="68570" tIns="68570" rIns="68570" bIns="68570" numCol="1" spcCol="0" rtlCol="0" fromWordArt="0" anchor="b" anchorCtr="0" forceAA="0" compatLnSpc="1">
            <a:prstTxWarp prst="textNoShape">
              <a:avLst/>
            </a:prstTxWarp>
            <a:noAutofit/>
          </a:bodyPr>
          <a:lstStyle/>
          <a:p>
            <a:pPr algn="r" defTabSz="685669">
              <a:defRPr/>
            </a:pPr>
            <a:endParaRPr lang="en-US" sz="900" dirty="0" err="1">
              <a:solidFill>
                <a:srgbClr val="FFFFFF"/>
              </a:solidFill>
            </a:endParaRPr>
          </a:p>
        </p:txBody>
      </p:sp>
      <p:sp>
        <p:nvSpPr>
          <p:cNvPr id="11" name="Right Arrow 10"/>
          <p:cNvSpPr/>
          <p:nvPr/>
        </p:nvSpPr>
        <p:spPr>
          <a:xfrm>
            <a:off x="5731759" y="1566094"/>
            <a:ext cx="829553" cy="766196"/>
          </a:xfrm>
          <a:prstGeom prst="rightArrow">
            <a:avLst>
              <a:gd name="adj1" fmla="val 50000"/>
              <a:gd name="adj2" fmla="val 73537"/>
            </a:avLst>
          </a:prstGeom>
          <a:solidFill>
            <a:schemeClr val="accent4"/>
          </a:solidFill>
          <a:ln w="10795" cap="flat" cmpd="sng" algn="ctr">
            <a:noFill/>
            <a:prstDash val="solid"/>
          </a:ln>
          <a:effectLst/>
        </p:spPr>
        <p:txBody>
          <a:bodyPr rot="0" spcFirstLastPara="0" vertOverflow="overflow" horzOverflow="overflow" vert="horz" wrap="square" lIns="68570" tIns="68570" rIns="68570" bIns="68570" numCol="1" spcCol="0" rtlCol="0" fromWordArt="0" anchor="b" anchorCtr="0" forceAA="0" compatLnSpc="1">
            <a:prstTxWarp prst="textNoShape">
              <a:avLst/>
            </a:prstTxWarp>
            <a:noAutofit/>
          </a:bodyPr>
          <a:lstStyle/>
          <a:p>
            <a:pPr algn="r" defTabSz="685669">
              <a:defRPr/>
            </a:pPr>
            <a:endParaRPr lang="en-US" sz="900" dirty="0" err="1">
              <a:solidFill>
                <a:srgbClr val="FFFFFF"/>
              </a:solidFill>
            </a:endParaRPr>
          </a:p>
        </p:txBody>
      </p:sp>
      <p:sp>
        <p:nvSpPr>
          <p:cNvPr id="12" name="TextBox 11"/>
          <p:cNvSpPr txBox="1"/>
          <p:nvPr/>
        </p:nvSpPr>
        <p:spPr>
          <a:xfrm>
            <a:off x="661843" y="977369"/>
            <a:ext cx="1199980" cy="285710"/>
          </a:xfrm>
          <a:prstGeom prst="rect">
            <a:avLst/>
          </a:prstGeom>
        </p:spPr>
        <p:txBody>
          <a:bodyPr vert="horz" wrap="square" lIns="68570" tIns="68570" rIns="68570" bIns="68570" rtlCol="0" anchor="ctr">
            <a:noAutofit/>
          </a:bodyPr>
          <a:lstStyle/>
          <a:p>
            <a:pPr marL="174989" indent="-174989" defTabSz="685669"/>
            <a:r>
              <a:rPr lang="en-US" sz="1176" dirty="0">
                <a:solidFill>
                  <a:srgbClr val="00B0F0"/>
                </a:solidFill>
                <a:latin typeface="Segoe UI Light"/>
                <a:ea typeface="Segoe UI" pitchFamily="34" charset="0"/>
                <a:cs typeface="Segoe UI" pitchFamily="34" charset="0"/>
              </a:rPr>
              <a:t>Code Repository</a:t>
            </a:r>
          </a:p>
        </p:txBody>
      </p:sp>
      <p:sp>
        <p:nvSpPr>
          <p:cNvPr id="13" name="TextBox 12"/>
          <p:cNvSpPr txBox="1"/>
          <p:nvPr/>
        </p:nvSpPr>
        <p:spPr>
          <a:xfrm>
            <a:off x="2067006" y="3090888"/>
            <a:ext cx="1257122" cy="530739"/>
          </a:xfrm>
          <a:prstGeom prst="rect">
            <a:avLst/>
          </a:prstGeom>
        </p:spPr>
        <p:txBody>
          <a:bodyPr vert="horz" wrap="square" lIns="68570" tIns="68570" rIns="68570" bIns="68570" rtlCol="0" anchor="ctr">
            <a:noAutofit/>
          </a:bodyPr>
          <a:lstStyle/>
          <a:p>
            <a:pPr defTabSz="685669"/>
            <a:r>
              <a:rPr lang="en-US" sz="1471" dirty="0">
                <a:solidFill>
                  <a:srgbClr val="00B0F0"/>
                </a:solidFill>
                <a:latin typeface="Segoe UI Light"/>
                <a:ea typeface="Segoe UI" pitchFamily="34" charset="0"/>
                <a:cs typeface="Segoe UI" pitchFamily="34" charset="0"/>
              </a:rPr>
              <a:t>Backlog</a:t>
            </a:r>
          </a:p>
        </p:txBody>
      </p:sp>
      <p:sp>
        <p:nvSpPr>
          <p:cNvPr id="14" name="TextBox 13"/>
          <p:cNvSpPr txBox="1"/>
          <p:nvPr/>
        </p:nvSpPr>
        <p:spPr>
          <a:xfrm>
            <a:off x="2732338" y="977369"/>
            <a:ext cx="1199980" cy="285710"/>
          </a:xfrm>
          <a:prstGeom prst="rect">
            <a:avLst/>
          </a:prstGeom>
        </p:spPr>
        <p:txBody>
          <a:bodyPr vert="horz" wrap="square" lIns="68570" tIns="68570" rIns="68570" bIns="68570" rtlCol="0" anchor="ctr">
            <a:noAutofit/>
          </a:bodyPr>
          <a:lstStyle/>
          <a:p>
            <a:pPr marL="174989" indent="-174989" algn="ctr" defTabSz="685669"/>
            <a:r>
              <a:rPr lang="en-US" sz="1176" dirty="0">
                <a:solidFill>
                  <a:srgbClr val="00B0F0"/>
                </a:solidFill>
                <a:latin typeface="Segoe UI Light"/>
                <a:ea typeface="Segoe UI" pitchFamily="34" charset="0"/>
                <a:cs typeface="Segoe UI" pitchFamily="34" charset="0"/>
              </a:rPr>
              <a:t>Build + Deploy</a:t>
            </a:r>
          </a:p>
        </p:txBody>
      </p:sp>
      <p:sp>
        <p:nvSpPr>
          <p:cNvPr id="15" name="TextBox 14"/>
          <p:cNvSpPr txBox="1"/>
          <p:nvPr/>
        </p:nvSpPr>
        <p:spPr>
          <a:xfrm>
            <a:off x="2447003" y="4146198"/>
            <a:ext cx="2524281" cy="285710"/>
          </a:xfrm>
          <a:prstGeom prst="rect">
            <a:avLst/>
          </a:prstGeom>
        </p:spPr>
        <p:txBody>
          <a:bodyPr vert="horz" wrap="square" lIns="68570" tIns="68570" rIns="68570" bIns="68570" rtlCol="0" anchor="ctr">
            <a:noAutofit/>
          </a:bodyPr>
          <a:lstStyle/>
          <a:p>
            <a:pPr algn="ctr" defTabSz="685669"/>
            <a:r>
              <a:rPr lang="en-US" sz="1471" dirty="0">
                <a:solidFill>
                  <a:srgbClr val="00B0F0"/>
                </a:solidFill>
                <a:latin typeface="Segoe UI Light"/>
                <a:ea typeface="Segoe UI" pitchFamily="34" charset="0"/>
                <a:cs typeface="Segoe UI" pitchFamily="34" charset="0"/>
              </a:rPr>
              <a:t>Monitor and improve</a:t>
            </a:r>
          </a:p>
        </p:txBody>
      </p:sp>
      <p:sp>
        <p:nvSpPr>
          <p:cNvPr id="16" name="Rounded Rectangle 15"/>
          <p:cNvSpPr/>
          <p:nvPr/>
        </p:nvSpPr>
        <p:spPr>
          <a:xfrm>
            <a:off x="426036" y="1394667"/>
            <a:ext cx="1688857" cy="1199980"/>
          </a:xfrm>
          <a:prstGeom prst="roundRect">
            <a:avLst>
              <a:gd name="adj" fmla="val 5783"/>
            </a:avLst>
          </a:prstGeom>
          <a:solidFill>
            <a:srgbClr val="045BA6"/>
          </a:solidFill>
          <a:ln w="28575" cap="flat" cmpd="sng" algn="ctr">
            <a:solidFill>
              <a:srgbClr val="FFFFFF"/>
            </a:solidFill>
            <a:prstDash val="solid"/>
          </a:ln>
          <a:effectLst/>
        </p:spPr>
        <p:txBody>
          <a:bodyPr rot="0" spcFirstLastPara="0" vertOverflow="overflow" horzOverflow="overflow" vert="horz" wrap="square" lIns="68570" tIns="68570" rIns="68570" bIns="68570" numCol="1" spcCol="0" rtlCol="0" fromWordArt="0" anchor="b" anchorCtr="0" forceAA="0" compatLnSpc="1">
            <a:prstTxWarp prst="textNoShape">
              <a:avLst/>
            </a:prstTxWarp>
            <a:noAutofit/>
          </a:bodyPr>
          <a:lstStyle/>
          <a:p>
            <a:pPr algn="r" defTabSz="685669">
              <a:defRPr/>
            </a:pPr>
            <a:endParaRPr lang="en-US" sz="900" dirty="0" err="1">
              <a:solidFill>
                <a:srgbClr val="FFFFFF"/>
              </a:solidFill>
            </a:endParaRPr>
          </a:p>
        </p:txBody>
      </p:sp>
      <p:pic>
        <p:nvPicPr>
          <p:cNvPr id="17" name="Picture 16"/>
          <p:cNvPicPr>
            <a:picLocks noChangeAspect="1"/>
          </p:cNvPicPr>
          <p:nvPr/>
        </p:nvPicPr>
        <p:blipFill>
          <a:blip r:embed="rId3"/>
          <a:stretch>
            <a:fillRect/>
          </a:stretch>
        </p:blipFill>
        <p:spPr>
          <a:xfrm>
            <a:off x="952918" y="3126988"/>
            <a:ext cx="415483" cy="434807"/>
          </a:xfrm>
          <a:prstGeom prst="rect">
            <a:avLst/>
          </a:prstGeom>
        </p:spPr>
      </p:pic>
      <p:sp>
        <p:nvSpPr>
          <p:cNvPr id="18" name="Rounded Rectangle 17"/>
          <p:cNvSpPr/>
          <p:nvPr/>
        </p:nvSpPr>
        <p:spPr>
          <a:xfrm>
            <a:off x="2732338" y="1394667"/>
            <a:ext cx="1199980" cy="1199980"/>
          </a:xfrm>
          <a:prstGeom prst="roundRect">
            <a:avLst>
              <a:gd name="adj" fmla="val 5783"/>
            </a:avLst>
          </a:prstGeom>
          <a:solidFill>
            <a:srgbClr val="045BA6"/>
          </a:solidFill>
          <a:ln w="28575" cap="flat" cmpd="sng" algn="ctr">
            <a:solidFill>
              <a:srgbClr val="FFFFFF"/>
            </a:solidFill>
            <a:prstDash val="solid"/>
          </a:ln>
          <a:effectLst/>
        </p:spPr>
        <p:txBody>
          <a:bodyPr rot="0" spcFirstLastPara="0" vertOverflow="overflow" horzOverflow="overflow" vert="horz" wrap="square" lIns="68570" tIns="68570" rIns="68570" bIns="68570" numCol="1" spcCol="0" rtlCol="0" fromWordArt="0" anchor="b" anchorCtr="0" forceAA="0" compatLnSpc="1">
            <a:prstTxWarp prst="textNoShape">
              <a:avLst/>
            </a:prstTxWarp>
            <a:noAutofit/>
          </a:bodyPr>
          <a:lstStyle/>
          <a:p>
            <a:pPr algn="r" defTabSz="685669">
              <a:defRPr/>
            </a:pPr>
            <a:endParaRPr lang="en-US" sz="900" dirty="0" err="1">
              <a:solidFill>
                <a:srgbClr val="FFFFFF"/>
              </a:solidFill>
            </a:endParaRPr>
          </a:p>
        </p:txBody>
      </p:sp>
      <p:pic>
        <p:nvPicPr>
          <p:cNvPr id="19" name="Picture 18"/>
          <p:cNvPicPr>
            <a:picLocks noChangeAspect="1"/>
          </p:cNvPicPr>
          <p:nvPr/>
        </p:nvPicPr>
        <p:blipFill>
          <a:blip r:embed="rId3"/>
          <a:stretch>
            <a:fillRect/>
          </a:stretch>
        </p:blipFill>
        <p:spPr>
          <a:xfrm>
            <a:off x="1575862" y="3126988"/>
            <a:ext cx="415483" cy="434807"/>
          </a:xfrm>
          <a:prstGeom prst="rect">
            <a:avLst/>
          </a:prstGeom>
        </p:spPr>
      </p:pic>
      <p:sp>
        <p:nvSpPr>
          <p:cNvPr id="25" name="TextBox 24"/>
          <p:cNvSpPr txBox="1"/>
          <p:nvPr/>
        </p:nvSpPr>
        <p:spPr>
          <a:xfrm>
            <a:off x="4405097" y="977369"/>
            <a:ext cx="1474117" cy="285710"/>
          </a:xfrm>
          <a:prstGeom prst="rect">
            <a:avLst/>
          </a:prstGeom>
        </p:spPr>
        <p:txBody>
          <a:bodyPr vert="horz" wrap="square" lIns="68570" tIns="68570" rIns="68570" bIns="68570" rtlCol="0" anchor="ctr">
            <a:noAutofit/>
          </a:bodyPr>
          <a:lstStyle/>
          <a:p>
            <a:pPr marL="174989" indent="-174989" algn="ctr" defTabSz="685669"/>
            <a:r>
              <a:rPr lang="en-US" sz="1176" dirty="0">
                <a:solidFill>
                  <a:srgbClr val="00B0F0"/>
                </a:solidFill>
                <a:latin typeface="Segoe UI Light"/>
                <a:ea typeface="Segoe UI" pitchFamily="34" charset="0"/>
                <a:cs typeface="Segoe UI" pitchFamily="34" charset="0"/>
              </a:rPr>
              <a:t>App Testing</a:t>
            </a:r>
          </a:p>
        </p:txBody>
      </p:sp>
      <p:sp>
        <p:nvSpPr>
          <p:cNvPr id="26" name="Rounded Rectangle 25"/>
          <p:cNvSpPr/>
          <p:nvPr/>
        </p:nvSpPr>
        <p:spPr>
          <a:xfrm>
            <a:off x="4564729" y="1394667"/>
            <a:ext cx="1199980" cy="1199980"/>
          </a:xfrm>
          <a:prstGeom prst="roundRect">
            <a:avLst>
              <a:gd name="adj" fmla="val 5783"/>
            </a:avLst>
          </a:prstGeom>
          <a:solidFill>
            <a:srgbClr val="045BA6"/>
          </a:solidFill>
          <a:ln w="28575" cap="flat" cmpd="sng" algn="ctr">
            <a:solidFill>
              <a:srgbClr val="FFFFFF"/>
            </a:solidFill>
            <a:prstDash val="solid"/>
          </a:ln>
          <a:effectLst/>
        </p:spPr>
        <p:txBody>
          <a:bodyPr rot="0" spcFirstLastPara="0" vertOverflow="overflow" horzOverflow="overflow" vert="horz" wrap="square" lIns="68570" tIns="68570" rIns="68570" bIns="68570" numCol="1" spcCol="0" rtlCol="0" fromWordArt="0" anchor="b" anchorCtr="0" forceAA="0" compatLnSpc="1">
            <a:prstTxWarp prst="textNoShape">
              <a:avLst/>
            </a:prstTxWarp>
            <a:noAutofit/>
          </a:bodyPr>
          <a:lstStyle/>
          <a:p>
            <a:pPr algn="r" defTabSz="685669">
              <a:defRPr/>
            </a:pPr>
            <a:endParaRPr lang="en-US" sz="900" dirty="0" err="1">
              <a:solidFill>
                <a:srgbClr val="FFFFFF"/>
              </a:solidFill>
            </a:endParaRPr>
          </a:p>
        </p:txBody>
      </p:sp>
      <p:sp>
        <p:nvSpPr>
          <p:cNvPr id="27" name="TextBox 26"/>
          <p:cNvSpPr txBox="1"/>
          <p:nvPr/>
        </p:nvSpPr>
        <p:spPr>
          <a:xfrm>
            <a:off x="6619110" y="977369"/>
            <a:ext cx="1199980" cy="285710"/>
          </a:xfrm>
          <a:prstGeom prst="rect">
            <a:avLst/>
          </a:prstGeom>
        </p:spPr>
        <p:txBody>
          <a:bodyPr vert="horz" wrap="square" lIns="68570" tIns="68570" rIns="68570" bIns="68570" rtlCol="0" anchor="ctr">
            <a:noAutofit/>
          </a:bodyPr>
          <a:lstStyle/>
          <a:p>
            <a:pPr marL="174989" indent="-174989" algn="ctr" defTabSz="685669"/>
            <a:r>
              <a:rPr lang="en-US" sz="1176" dirty="0">
                <a:solidFill>
                  <a:srgbClr val="00B0F0"/>
                </a:solidFill>
                <a:latin typeface="Segoe UI Light"/>
                <a:ea typeface="Segoe UI" pitchFamily="34" charset="0"/>
                <a:cs typeface="Segoe UI" pitchFamily="34" charset="0"/>
              </a:rPr>
              <a:t>Beta Testing</a:t>
            </a:r>
          </a:p>
        </p:txBody>
      </p:sp>
      <p:sp>
        <p:nvSpPr>
          <p:cNvPr id="28" name="Rounded Rectangle 27"/>
          <p:cNvSpPr/>
          <p:nvPr/>
        </p:nvSpPr>
        <p:spPr>
          <a:xfrm>
            <a:off x="6619110" y="1394667"/>
            <a:ext cx="1199980" cy="1199980"/>
          </a:xfrm>
          <a:prstGeom prst="roundRect">
            <a:avLst>
              <a:gd name="adj" fmla="val 5783"/>
            </a:avLst>
          </a:prstGeom>
          <a:solidFill>
            <a:srgbClr val="045BA6"/>
          </a:solidFill>
          <a:ln w="28575" cap="flat" cmpd="sng" algn="ctr">
            <a:solidFill>
              <a:srgbClr val="FFFFFF"/>
            </a:solidFill>
            <a:prstDash val="solid"/>
          </a:ln>
          <a:effectLst/>
        </p:spPr>
        <p:txBody>
          <a:bodyPr rot="0" spcFirstLastPara="0" vertOverflow="overflow" horzOverflow="overflow" vert="horz" wrap="square" lIns="68570" tIns="68570" rIns="68570" bIns="68570" numCol="1" spcCol="0" rtlCol="0" fromWordArt="0" anchor="b" anchorCtr="0" forceAA="0" compatLnSpc="1">
            <a:prstTxWarp prst="textNoShape">
              <a:avLst/>
            </a:prstTxWarp>
            <a:noAutofit/>
          </a:bodyPr>
          <a:lstStyle/>
          <a:p>
            <a:pPr algn="r" defTabSz="685669">
              <a:defRPr/>
            </a:pPr>
            <a:endParaRPr lang="en-US" sz="900" dirty="0" err="1">
              <a:solidFill>
                <a:srgbClr val="FFFFFF"/>
              </a:solidFill>
            </a:endParaRPr>
          </a:p>
        </p:txBody>
      </p:sp>
      <p:sp>
        <p:nvSpPr>
          <p:cNvPr id="47" name="Freeform 5"/>
          <p:cNvSpPr>
            <a:spLocks/>
          </p:cNvSpPr>
          <p:nvPr/>
        </p:nvSpPr>
        <p:spPr bwMode="auto">
          <a:xfrm>
            <a:off x="426035" y="5005012"/>
            <a:ext cx="2060144" cy="124892"/>
          </a:xfrm>
          <a:custGeom>
            <a:avLst/>
            <a:gdLst>
              <a:gd name="T0" fmla="*/ 1523 w 1523"/>
              <a:gd name="T1" fmla="*/ 46 h 93"/>
              <a:gd name="T2" fmla="*/ 1476 w 1523"/>
              <a:gd name="T3" fmla="*/ 93 h 93"/>
              <a:gd name="T4" fmla="*/ 47 w 1523"/>
              <a:gd name="T5" fmla="*/ 93 h 93"/>
              <a:gd name="T6" fmla="*/ 0 w 1523"/>
              <a:gd name="T7" fmla="*/ 46 h 93"/>
              <a:gd name="T8" fmla="*/ 0 w 1523"/>
              <a:gd name="T9" fmla="*/ 46 h 93"/>
              <a:gd name="T10" fmla="*/ 47 w 1523"/>
              <a:gd name="T11" fmla="*/ 0 h 93"/>
              <a:gd name="T12" fmla="*/ 1476 w 1523"/>
              <a:gd name="T13" fmla="*/ 0 h 93"/>
              <a:gd name="T14" fmla="*/ 1523 w 1523"/>
              <a:gd name="T15" fmla="*/ 4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93">
                <a:moveTo>
                  <a:pt x="1523" y="46"/>
                </a:moveTo>
                <a:cubicBezTo>
                  <a:pt x="1523" y="72"/>
                  <a:pt x="1502" y="93"/>
                  <a:pt x="1476" y="93"/>
                </a:cubicBezTo>
                <a:cubicBezTo>
                  <a:pt x="47" y="93"/>
                  <a:pt x="47" y="93"/>
                  <a:pt x="47" y="93"/>
                </a:cubicBezTo>
                <a:cubicBezTo>
                  <a:pt x="21" y="93"/>
                  <a:pt x="0" y="72"/>
                  <a:pt x="0" y="46"/>
                </a:cubicBezTo>
                <a:cubicBezTo>
                  <a:pt x="0" y="46"/>
                  <a:pt x="0" y="46"/>
                  <a:pt x="0" y="46"/>
                </a:cubicBezTo>
                <a:cubicBezTo>
                  <a:pt x="0" y="21"/>
                  <a:pt x="21" y="0"/>
                  <a:pt x="47" y="0"/>
                </a:cubicBezTo>
                <a:cubicBezTo>
                  <a:pt x="1476" y="0"/>
                  <a:pt x="1476" y="0"/>
                  <a:pt x="1476" y="0"/>
                </a:cubicBezTo>
                <a:cubicBezTo>
                  <a:pt x="1502" y="0"/>
                  <a:pt x="1523" y="21"/>
                  <a:pt x="1523" y="46"/>
                </a:cubicBezTo>
                <a:close/>
              </a:path>
            </a:pathLst>
          </a:custGeom>
          <a:solidFill>
            <a:srgbClr val="022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390"/>
            <a:endParaRPr lang="en-US" sz="1029">
              <a:solidFill>
                <a:srgbClr val="FFFFFF"/>
              </a:solidFill>
            </a:endParaRPr>
          </a:p>
        </p:txBody>
      </p:sp>
      <p:sp>
        <p:nvSpPr>
          <p:cNvPr id="48" name="Freeform 7"/>
          <p:cNvSpPr>
            <a:spLocks/>
          </p:cNvSpPr>
          <p:nvPr/>
        </p:nvSpPr>
        <p:spPr bwMode="auto">
          <a:xfrm>
            <a:off x="493734" y="4393389"/>
            <a:ext cx="662981" cy="658312"/>
          </a:xfrm>
          <a:custGeom>
            <a:avLst/>
            <a:gdLst>
              <a:gd name="T0" fmla="*/ 64 w 490"/>
              <a:gd name="T1" fmla="*/ 469 h 487"/>
              <a:gd name="T2" fmla="*/ 32 w 490"/>
              <a:gd name="T3" fmla="*/ 487 h 487"/>
              <a:gd name="T4" fmla="*/ 26 w 490"/>
              <a:gd name="T5" fmla="*/ 487 h 487"/>
              <a:gd name="T6" fmla="*/ 13 w 490"/>
              <a:gd name="T7" fmla="*/ 462 h 487"/>
              <a:gd name="T8" fmla="*/ 385 w 490"/>
              <a:gd name="T9" fmla="*/ 18 h 487"/>
              <a:gd name="T10" fmla="*/ 416 w 490"/>
              <a:gd name="T11" fmla="*/ 0 h 487"/>
              <a:gd name="T12" fmla="*/ 467 w 490"/>
              <a:gd name="T13" fmla="*/ 0 h 487"/>
              <a:gd name="T14" fmla="*/ 475 w 490"/>
              <a:gd name="T15" fmla="*/ 31 h 487"/>
              <a:gd name="T16" fmla="*/ 64 w 490"/>
              <a:gd name="T17" fmla="*/ 469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0" h="487">
                <a:moveTo>
                  <a:pt x="64" y="469"/>
                </a:moveTo>
                <a:cubicBezTo>
                  <a:pt x="54" y="481"/>
                  <a:pt x="42" y="487"/>
                  <a:pt x="32" y="487"/>
                </a:cubicBezTo>
                <a:cubicBezTo>
                  <a:pt x="26" y="487"/>
                  <a:pt x="26" y="487"/>
                  <a:pt x="26" y="487"/>
                </a:cubicBezTo>
                <a:cubicBezTo>
                  <a:pt x="17" y="487"/>
                  <a:pt x="0" y="484"/>
                  <a:pt x="13" y="462"/>
                </a:cubicBezTo>
                <a:cubicBezTo>
                  <a:pt x="21" y="449"/>
                  <a:pt x="385" y="18"/>
                  <a:pt x="385" y="18"/>
                </a:cubicBezTo>
                <a:cubicBezTo>
                  <a:pt x="392" y="8"/>
                  <a:pt x="406" y="0"/>
                  <a:pt x="416" y="0"/>
                </a:cubicBezTo>
                <a:cubicBezTo>
                  <a:pt x="467" y="0"/>
                  <a:pt x="467" y="0"/>
                  <a:pt x="467" y="0"/>
                </a:cubicBezTo>
                <a:cubicBezTo>
                  <a:pt x="477" y="0"/>
                  <a:pt x="490" y="13"/>
                  <a:pt x="475" y="31"/>
                </a:cubicBezTo>
                <a:lnTo>
                  <a:pt x="64" y="4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390"/>
            <a:endParaRPr lang="en-US" sz="1029">
              <a:solidFill>
                <a:srgbClr val="FFFFFF"/>
              </a:solidFill>
            </a:endParaRPr>
          </a:p>
        </p:txBody>
      </p:sp>
      <p:sp>
        <p:nvSpPr>
          <p:cNvPr id="49" name="Freeform 8"/>
          <p:cNvSpPr>
            <a:spLocks/>
          </p:cNvSpPr>
          <p:nvPr/>
        </p:nvSpPr>
        <p:spPr bwMode="auto">
          <a:xfrm>
            <a:off x="1750830" y="4393389"/>
            <a:ext cx="664148" cy="658312"/>
          </a:xfrm>
          <a:custGeom>
            <a:avLst/>
            <a:gdLst>
              <a:gd name="T0" fmla="*/ 427 w 491"/>
              <a:gd name="T1" fmla="*/ 469 h 487"/>
              <a:gd name="T2" fmla="*/ 458 w 491"/>
              <a:gd name="T3" fmla="*/ 487 h 487"/>
              <a:gd name="T4" fmla="*/ 464 w 491"/>
              <a:gd name="T5" fmla="*/ 487 h 487"/>
              <a:gd name="T6" fmla="*/ 477 w 491"/>
              <a:gd name="T7" fmla="*/ 462 h 487"/>
              <a:gd name="T8" fmla="*/ 105 w 491"/>
              <a:gd name="T9" fmla="*/ 18 h 487"/>
              <a:gd name="T10" fmla="*/ 74 w 491"/>
              <a:gd name="T11" fmla="*/ 0 h 487"/>
              <a:gd name="T12" fmla="*/ 23 w 491"/>
              <a:gd name="T13" fmla="*/ 0 h 487"/>
              <a:gd name="T14" fmla="*/ 15 w 491"/>
              <a:gd name="T15" fmla="*/ 31 h 487"/>
              <a:gd name="T16" fmla="*/ 427 w 491"/>
              <a:gd name="T17" fmla="*/ 469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1" h="487">
                <a:moveTo>
                  <a:pt x="427" y="469"/>
                </a:moveTo>
                <a:cubicBezTo>
                  <a:pt x="436" y="481"/>
                  <a:pt x="448" y="487"/>
                  <a:pt x="458" y="487"/>
                </a:cubicBezTo>
                <a:cubicBezTo>
                  <a:pt x="464" y="487"/>
                  <a:pt x="464" y="487"/>
                  <a:pt x="464" y="487"/>
                </a:cubicBezTo>
                <a:cubicBezTo>
                  <a:pt x="473" y="487"/>
                  <a:pt x="491" y="484"/>
                  <a:pt x="477" y="462"/>
                </a:cubicBezTo>
                <a:cubicBezTo>
                  <a:pt x="469" y="449"/>
                  <a:pt x="105" y="18"/>
                  <a:pt x="105" y="18"/>
                </a:cubicBezTo>
                <a:cubicBezTo>
                  <a:pt x="98" y="8"/>
                  <a:pt x="84" y="0"/>
                  <a:pt x="74" y="0"/>
                </a:cubicBezTo>
                <a:cubicBezTo>
                  <a:pt x="23" y="0"/>
                  <a:pt x="23" y="0"/>
                  <a:pt x="23" y="0"/>
                </a:cubicBezTo>
                <a:cubicBezTo>
                  <a:pt x="14" y="0"/>
                  <a:pt x="0" y="13"/>
                  <a:pt x="15" y="31"/>
                </a:cubicBezTo>
                <a:lnTo>
                  <a:pt x="427" y="4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390"/>
            <a:endParaRPr lang="en-US" sz="1029">
              <a:solidFill>
                <a:srgbClr val="FFFFFF"/>
              </a:solidFill>
            </a:endParaRPr>
          </a:p>
        </p:txBody>
      </p:sp>
      <p:sp>
        <p:nvSpPr>
          <p:cNvPr id="50" name="Freeform 9"/>
          <p:cNvSpPr>
            <a:spLocks/>
          </p:cNvSpPr>
          <p:nvPr/>
        </p:nvSpPr>
        <p:spPr bwMode="auto">
          <a:xfrm>
            <a:off x="932609" y="4393388"/>
            <a:ext cx="224106" cy="144735"/>
          </a:xfrm>
          <a:custGeom>
            <a:avLst/>
            <a:gdLst>
              <a:gd name="T0" fmla="*/ 143 w 166"/>
              <a:gd name="T1" fmla="*/ 0 h 107"/>
              <a:gd name="T2" fmla="*/ 92 w 166"/>
              <a:gd name="T3" fmla="*/ 0 h 107"/>
              <a:gd name="T4" fmla="*/ 61 w 166"/>
              <a:gd name="T5" fmla="*/ 18 h 107"/>
              <a:gd name="T6" fmla="*/ 0 w 166"/>
              <a:gd name="T7" fmla="*/ 90 h 107"/>
              <a:gd name="T8" fmla="*/ 80 w 166"/>
              <a:gd name="T9" fmla="*/ 107 h 107"/>
              <a:gd name="T10" fmla="*/ 151 w 166"/>
              <a:gd name="T11" fmla="*/ 31 h 107"/>
              <a:gd name="T12" fmla="*/ 143 w 166"/>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66" h="107">
                <a:moveTo>
                  <a:pt x="143" y="0"/>
                </a:moveTo>
                <a:cubicBezTo>
                  <a:pt x="92" y="0"/>
                  <a:pt x="92" y="0"/>
                  <a:pt x="92" y="0"/>
                </a:cubicBezTo>
                <a:cubicBezTo>
                  <a:pt x="82" y="0"/>
                  <a:pt x="68" y="8"/>
                  <a:pt x="61" y="18"/>
                </a:cubicBezTo>
                <a:cubicBezTo>
                  <a:pt x="61" y="18"/>
                  <a:pt x="36" y="47"/>
                  <a:pt x="0" y="90"/>
                </a:cubicBezTo>
                <a:cubicBezTo>
                  <a:pt x="80" y="107"/>
                  <a:pt x="80" y="107"/>
                  <a:pt x="80" y="107"/>
                </a:cubicBezTo>
                <a:cubicBezTo>
                  <a:pt x="151" y="31"/>
                  <a:pt x="151" y="31"/>
                  <a:pt x="151" y="31"/>
                </a:cubicBezTo>
                <a:cubicBezTo>
                  <a:pt x="166" y="13"/>
                  <a:pt x="153" y="0"/>
                  <a:pt x="143" y="0"/>
                </a:cubicBez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390"/>
            <a:endParaRPr lang="en-US" sz="1029">
              <a:solidFill>
                <a:srgbClr val="FFFFFF"/>
              </a:solidFill>
            </a:endParaRPr>
          </a:p>
        </p:txBody>
      </p:sp>
      <p:sp>
        <p:nvSpPr>
          <p:cNvPr id="51" name="Freeform 10"/>
          <p:cNvSpPr>
            <a:spLocks/>
          </p:cNvSpPr>
          <p:nvPr/>
        </p:nvSpPr>
        <p:spPr bwMode="auto">
          <a:xfrm>
            <a:off x="1750830" y="4393389"/>
            <a:ext cx="273130" cy="186755"/>
          </a:xfrm>
          <a:custGeom>
            <a:avLst/>
            <a:gdLst>
              <a:gd name="T0" fmla="*/ 105 w 202"/>
              <a:gd name="T1" fmla="*/ 18 h 138"/>
              <a:gd name="T2" fmla="*/ 74 w 202"/>
              <a:gd name="T3" fmla="*/ 0 h 138"/>
              <a:gd name="T4" fmla="*/ 23 w 202"/>
              <a:gd name="T5" fmla="*/ 0 h 138"/>
              <a:gd name="T6" fmla="*/ 15 w 202"/>
              <a:gd name="T7" fmla="*/ 31 h 138"/>
              <a:gd name="T8" fmla="*/ 115 w 202"/>
              <a:gd name="T9" fmla="*/ 138 h 138"/>
              <a:gd name="T10" fmla="*/ 202 w 202"/>
              <a:gd name="T11" fmla="*/ 133 h 138"/>
              <a:gd name="T12" fmla="*/ 105 w 202"/>
              <a:gd name="T13" fmla="*/ 18 h 138"/>
            </a:gdLst>
            <a:ahLst/>
            <a:cxnLst>
              <a:cxn ang="0">
                <a:pos x="T0" y="T1"/>
              </a:cxn>
              <a:cxn ang="0">
                <a:pos x="T2" y="T3"/>
              </a:cxn>
              <a:cxn ang="0">
                <a:pos x="T4" y="T5"/>
              </a:cxn>
              <a:cxn ang="0">
                <a:pos x="T6" y="T7"/>
              </a:cxn>
              <a:cxn ang="0">
                <a:pos x="T8" y="T9"/>
              </a:cxn>
              <a:cxn ang="0">
                <a:pos x="T10" y="T11"/>
              </a:cxn>
              <a:cxn ang="0">
                <a:pos x="T12" y="T13"/>
              </a:cxn>
            </a:cxnLst>
            <a:rect l="0" t="0" r="r" b="b"/>
            <a:pathLst>
              <a:path w="202" h="138">
                <a:moveTo>
                  <a:pt x="105" y="18"/>
                </a:moveTo>
                <a:cubicBezTo>
                  <a:pt x="98" y="8"/>
                  <a:pt x="84" y="0"/>
                  <a:pt x="74" y="0"/>
                </a:cubicBezTo>
                <a:cubicBezTo>
                  <a:pt x="23" y="0"/>
                  <a:pt x="23" y="0"/>
                  <a:pt x="23" y="0"/>
                </a:cubicBezTo>
                <a:cubicBezTo>
                  <a:pt x="14" y="0"/>
                  <a:pt x="0" y="13"/>
                  <a:pt x="15" y="31"/>
                </a:cubicBezTo>
                <a:cubicBezTo>
                  <a:pt x="115" y="138"/>
                  <a:pt x="115" y="138"/>
                  <a:pt x="115" y="138"/>
                </a:cubicBezTo>
                <a:cubicBezTo>
                  <a:pt x="202" y="133"/>
                  <a:pt x="202" y="133"/>
                  <a:pt x="202" y="133"/>
                </a:cubicBezTo>
                <a:cubicBezTo>
                  <a:pt x="147" y="68"/>
                  <a:pt x="105" y="18"/>
                  <a:pt x="105" y="18"/>
                </a:cubicBez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390"/>
            <a:endParaRPr lang="en-US" sz="1029">
              <a:solidFill>
                <a:srgbClr val="FFFFFF"/>
              </a:solidFill>
            </a:endParaRPr>
          </a:p>
        </p:txBody>
      </p:sp>
      <p:sp>
        <p:nvSpPr>
          <p:cNvPr id="52" name="Freeform 11"/>
          <p:cNvSpPr>
            <a:spLocks/>
          </p:cNvSpPr>
          <p:nvPr/>
        </p:nvSpPr>
        <p:spPr bwMode="auto">
          <a:xfrm>
            <a:off x="447045" y="4275499"/>
            <a:ext cx="2013455" cy="176250"/>
          </a:xfrm>
          <a:custGeom>
            <a:avLst/>
            <a:gdLst>
              <a:gd name="T0" fmla="*/ 1489 w 1489"/>
              <a:gd name="T1" fmla="*/ 0 h 131"/>
              <a:gd name="T2" fmla="*/ 0 w 1489"/>
              <a:gd name="T3" fmla="*/ 0 h 131"/>
              <a:gd name="T4" fmla="*/ 0 w 1489"/>
              <a:gd name="T5" fmla="*/ 18 h 131"/>
              <a:gd name="T6" fmla="*/ 744 w 1489"/>
              <a:gd name="T7" fmla="*/ 131 h 131"/>
              <a:gd name="T8" fmla="*/ 1489 w 1489"/>
              <a:gd name="T9" fmla="*/ 16 h 131"/>
              <a:gd name="T10" fmla="*/ 1489 w 1489"/>
              <a:gd name="T11" fmla="*/ 0 h 131"/>
            </a:gdLst>
            <a:ahLst/>
            <a:cxnLst>
              <a:cxn ang="0">
                <a:pos x="T0" y="T1"/>
              </a:cxn>
              <a:cxn ang="0">
                <a:pos x="T2" y="T3"/>
              </a:cxn>
              <a:cxn ang="0">
                <a:pos x="T4" y="T5"/>
              </a:cxn>
              <a:cxn ang="0">
                <a:pos x="T6" y="T7"/>
              </a:cxn>
              <a:cxn ang="0">
                <a:pos x="T8" y="T9"/>
              </a:cxn>
              <a:cxn ang="0">
                <a:pos x="T10" y="T11"/>
              </a:cxn>
            </a:cxnLst>
            <a:rect l="0" t="0" r="r" b="b"/>
            <a:pathLst>
              <a:path w="1489" h="131">
                <a:moveTo>
                  <a:pt x="1489" y="0"/>
                </a:moveTo>
                <a:cubicBezTo>
                  <a:pt x="0" y="0"/>
                  <a:pt x="0" y="0"/>
                  <a:pt x="0" y="0"/>
                </a:cubicBezTo>
                <a:cubicBezTo>
                  <a:pt x="0" y="18"/>
                  <a:pt x="0" y="18"/>
                  <a:pt x="0" y="18"/>
                </a:cubicBezTo>
                <a:cubicBezTo>
                  <a:pt x="123" y="84"/>
                  <a:pt x="409" y="131"/>
                  <a:pt x="744" y="131"/>
                </a:cubicBezTo>
                <a:cubicBezTo>
                  <a:pt x="1079" y="131"/>
                  <a:pt x="1367" y="84"/>
                  <a:pt x="1489" y="16"/>
                </a:cubicBezTo>
                <a:lnTo>
                  <a:pt x="1489" y="0"/>
                </a:lnTo>
                <a:close/>
              </a:path>
            </a:pathLst>
          </a:custGeom>
          <a:solidFill>
            <a:srgbClr val="B89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390"/>
            <a:endParaRPr lang="en-US" sz="1029">
              <a:solidFill>
                <a:srgbClr val="FFFFFF"/>
              </a:solidFill>
            </a:endParaRPr>
          </a:p>
        </p:txBody>
      </p:sp>
      <p:sp>
        <p:nvSpPr>
          <p:cNvPr id="54" name="Freeform 27"/>
          <p:cNvSpPr>
            <a:spLocks/>
          </p:cNvSpPr>
          <p:nvPr/>
        </p:nvSpPr>
        <p:spPr bwMode="auto">
          <a:xfrm>
            <a:off x="559098" y="4168115"/>
            <a:ext cx="52526" cy="22177"/>
          </a:xfrm>
          <a:custGeom>
            <a:avLst/>
            <a:gdLst>
              <a:gd name="T0" fmla="*/ 26 w 39"/>
              <a:gd name="T1" fmla="*/ 5 h 16"/>
              <a:gd name="T2" fmla="*/ 7 w 39"/>
              <a:gd name="T3" fmla="*/ 12 h 16"/>
              <a:gd name="T4" fmla="*/ 3 w 39"/>
              <a:gd name="T5" fmla="*/ 6 h 16"/>
              <a:gd name="T6" fmla="*/ 9 w 39"/>
              <a:gd name="T7" fmla="*/ 0 h 16"/>
              <a:gd name="T8" fmla="*/ 8 w 39"/>
              <a:gd name="T9" fmla="*/ 0 h 16"/>
              <a:gd name="T10" fmla="*/ 0 w 39"/>
              <a:gd name="T11" fmla="*/ 8 h 16"/>
              <a:gd name="T12" fmla="*/ 7 w 39"/>
              <a:gd name="T13" fmla="*/ 16 h 16"/>
              <a:gd name="T14" fmla="*/ 39 w 39"/>
              <a:gd name="T15" fmla="*/ 16 h 16"/>
              <a:gd name="T16" fmla="*/ 26 w 39"/>
              <a:gd name="T1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6">
                <a:moveTo>
                  <a:pt x="26" y="5"/>
                </a:moveTo>
                <a:cubicBezTo>
                  <a:pt x="19" y="5"/>
                  <a:pt x="17" y="12"/>
                  <a:pt x="7" y="12"/>
                </a:cubicBezTo>
                <a:cubicBezTo>
                  <a:pt x="5" y="12"/>
                  <a:pt x="3" y="9"/>
                  <a:pt x="3" y="6"/>
                </a:cubicBezTo>
                <a:cubicBezTo>
                  <a:pt x="3" y="3"/>
                  <a:pt x="6" y="0"/>
                  <a:pt x="9" y="0"/>
                </a:cubicBezTo>
                <a:cubicBezTo>
                  <a:pt x="8" y="0"/>
                  <a:pt x="8" y="0"/>
                  <a:pt x="8" y="0"/>
                </a:cubicBezTo>
                <a:cubicBezTo>
                  <a:pt x="4" y="0"/>
                  <a:pt x="0" y="4"/>
                  <a:pt x="0" y="8"/>
                </a:cubicBezTo>
                <a:cubicBezTo>
                  <a:pt x="0" y="13"/>
                  <a:pt x="3" y="16"/>
                  <a:pt x="7" y="16"/>
                </a:cubicBezTo>
                <a:cubicBezTo>
                  <a:pt x="13" y="16"/>
                  <a:pt x="39" y="16"/>
                  <a:pt x="39" y="16"/>
                </a:cubicBezTo>
                <a:cubicBezTo>
                  <a:pt x="39" y="16"/>
                  <a:pt x="38" y="5"/>
                  <a:pt x="26" y="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390"/>
            <a:endParaRPr lang="en-US" sz="1029">
              <a:solidFill>
                <a:srgbClr val="FFFFFF"/>
              </a:solidFill>
            </a:endParaRPr>
          </a:p>
        </p:txBody>
      </p:sp>
      <p:sp>
        <p:nvSpPr>
          <p:cNvPr id="55" name="Freeform 28"/>
          <p:cNvSpPr>
            <a:spLocks/>
          </p:cNvSpPr>
          <p:nvPr/>
        </p:nvSpPr>
        <p:spPr bwMode="auto">
          <a:xfrm>
            <a:off x="618626" y="4168115"/>
            <a:ext cx="52526" cy="22177"/>
          </a:xfrm>
          <a:custGeom>
            <a:avLst/>
            <a:gdLst>
              <a:gd name="T0" fmla="*/ 13 w 39"/>
              <a:gd name="T1" fmla="*/ 5 h 16"/>
              <a:gd name="T2" fmla="*/ 32 w 39"/>
              <a:gd name="T3" fmla="*/ 12 h 16"/>
              <a:gd name="T4" fmla="*/ 35 w 39"/>
              <a:gd name="T5" fmla="*/ 6 h 16"/>
              <a:gd name="T6" fmla="*/ 30 w 39"/>
              <a:gd name="T7" fmla="*/ 0 h 16"/>
              <a:gd name="T8" fmla="*/ 31 w 39"/>
              <a:gd name="T9" fmla="*/ 0 h 16"/>
              <a:gd name="T10" fmla="*/ 39 w 39"/>
              <a:gd name="T11" fmla="*/ 8 h 16"/>
              <a:gd name="T12" fmla="*/ 32 w 39"/>
              <a:gd name="T13" fmla="*/ 16 h 16"/>
              <a:gd name="T14" fmla="*/ 0 w 39"/>
              <a:gd name="T15" fmla="*/ 16 h 16"/>
              <a:gd name="T16" fmla="*/ 13 w 39"/>
              <a:gd name="T1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6">
                <a:moveTo>
                  <a:pt x="13" y="5"/>
                </a:moveTo>
                <a:cubicBezTo>
                  <a:pt x="20" y="5"/>
                  <a:pt x="22" y="12"/>
                  <a:pt x="32" y="12"/>
                </a:cubicBezTo>
                <a:cubicBezTo>
                  <a:pt x="34" y="12"/>
                  <a:pt x="35" y="9"/>
                  <a:pt x="35" y="6"/>
                </a:cubicBezTo>
                <a:cubicBezTo>
                  <a:pt x="35" y="3"/>
                  <a:pt x="33" y="0"/>
                  <a:pt x="30" y="0"/>
                </a:cubicBezTo>
                <a:cubicBezTo>
                  <a:pt x="31" y="0"/>
                  <a:pt x="31" y="0"/>
                  <a:pt x="31" y="0"/>
                </a:cubicBezTo>
                <a:cubicBezTo>
                  <a:pt x="35" y="0"/>
                  <a:pt x="39" y="4"/>
                  <a:pt x="39" y="8"/>
                </a:cubicBezTo>
                <a:cubicBezTo>
                  <a:pt x="39" y="13"/>
                  <a:pt x="36" y="16"/>
                  <a:pt x="32" y="16"/>
                </a:cubicBezTo>
                <a:cubicBezTo>
                  <a:pt x="26" y="16"/>
                  <a:pt x="0" y="16"/>
                  <a:pt x="0" y="16"/>
                </a:cubicBezTo>
                <a:cubicBezTo>
                  <a:pt x="0" y="16"/>
                  <a:pt x="1" y="5"/>
                  <a:pt x="13" y="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390"/>
            <a:endParaRPr lang="en-US" sz="1029">
              <a:solidFill>
                <a:srgbClr val="FFFFFF"/>
              </a:solidFill>
            </a:endParaRPr>
          </a:p>
        </p:txBody>
      </p:sp>
      <p:sp>
        <p:nvSpPr>
          <p:cNvPr id="59" name="Freeform 19"/>
          <p:cNvSpPr>
            <a:spLocks/>
          </p:cNvSpPr>
          <p:nvPr/>
        </p:nvSpPr>
        <p:spPr bwMode="auto">
          <a:xfrm>
            <a:off x="859783" y="4252155"/>
            <a:ext cx="606954" cy="24512"/>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390"/>
            <a:endParaRPr lang="en-US" sz="1029">
              <a:solidFill>
                <a:srgbClr val="FFFFFF"/>
              </a:solidFill>
            </a:endParaRPr>
          </a:p>
        </p:txBody>
      </p:sp>
      <p:pic>
        <p:nvPicPr>
          <p:cNvPr id="68" name="Picture 67"/>
          <p:cNvPicPr>
            <a:picLocks noChangeAspect="1"/>
          </p:cNvPicPr>
          <p:nvPr/>
        </p:nvPicPr>
        <p:blipFill>
          <a:blip r:embed="rId4"/>
          <a:stretch>
            <a:fillRect/>
          </a:stretch>
        </p:blipFill>
        <p:spPr>
          <a:xfrm>
            <a:off x="7747928" y="1444643"/>
            <a:ext cx="1430231" cy="1085443"/>
          </a:xfrm>
          <a:prstGeom prst="rect">
            <a:avLst/>
          </a:prstGeom>
        </p:spPr>
      </p:pic>
      <p:sp>
        <p:nvSpPr>
          <p:cNvPr id="153" name="TextBox 152"/>
          <p:cNvSpPr txBox="1"/>
          <p:nvPr/>
        </p:nvSpPr>
        <p:spPr>
          <a:xfrm>
            <a:off x="4971285" y="3122241"/>
            <a:ext cx="1673699" cy="359250"/>
          </a:xfrm>
          <a:prstGeom prst="rect">
            <a:avLst/>
          </a:prstGeom>
        </p:spPr>
        <p:txBody>
          <a:bodyPr vert="horz" wrap="square" lIns="68570" tIns="68570" rIns="68570" bIns="68570" rtlCol="0" anchor="ctr">
            <a:noAutofit/>
          </a:bodyPr>
          <a:lstStyle/>
          <a:p>
            <a:pPr marL="174989" indent="-174989" algn="ctr" defTabSz="685669"/>
            <a:r>
              <a:rPr lang="en-US" sz="1176" dirty="0">
                <a:solidFill>
                  <a:srgbClr val="00B0F0"/>
                </a:solidFill>
                <a:latin typeface="Segoe UI Light"/>
                <a:ea typeface="Segoe UI" pitchFamily="34" charset="0"/>
                <a:cs typeface="Segoe UI" pitchFamily="34" charset="0"/>
              </a:rPr>
              <a:t>Telemetry Collection</a:t>
            </a:r>
          </a:p>
        </p:txBody>
      </p:sp>
      <p:sp>
        <p:nvSpPr>
          <p:cNvPr id="159" name="Rectangle 16"/>
          <p:cNvSpPr>
            <a:spLocks noChangeArrowheads="1"/>
          </p:cNvSpPr>
          <p:nvPr/>
        </p:nvSpPr>
        <p:spPr bwMode="auto">
          <a:xfrm>
            <a:off x="932152" y="3927668"/>
            <a:ext cx="470390" cy="318651"/>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72290">
              <a:defRPr/>
            </a:pPr>
            <a:endParaRPr lang="en-US" sz="1029">
              <a:solidFill>
                <a:sysClr val="windowText" lastClr="000000"/>
              </a:solidFill>
            </a:endParaRPr>
          </a:p>
        </p:txBody>
      </p:sp>
      <p:sp>
        <p:nvSpPr>
          <p:cNvPr id="160" name="Oval 17"/>
          <p:cNvSpPr>
            <a:spLocks noChangeArrowheads="1"/>
          </p:cNvSpPr>
          <p:nvPr/>
        </p:nvSpPr>
        <p:spPr bwMode="auto">
          <a:xfrm>
            <a:off x="1163262" y="3934670"/>
            <a:ext cx="8171" cy="817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290">
              <a:defRPr/>
            </a:pPr>
            <a:endParaRPr lang="en-US" sz="1029">
              <a:solidFill>
                <a:sysClr val="windowText" lastClr="000000"/>
              </a:solidFill>
            </a:endParaRPr>
          </a:p>
        </p:txBody>
      </p:sp>
      <p:sp>
        <p:nvSpPr>
          <p:cNvPr id="161" name="Rectangle 18"/>
          <p:cNvSpPr>
            <a:spLocks noChangeArrowheads="1"/>
          </p:cNvSpPr>
          <p:nvPr/>
        </p:nvSpPr>
        <p:spPr bwMode="auto">
          <a:xfrm>
            <a:off x="948492" y="3952180"/>
            <a:ext cx="438875" cy="281300"/>
          </a:xfrm>
          <a:prstGeom prst="rect">
            <a:avLst/>
          </a:prstGeom>
          <a:solidFill>
            <a:srgbClr val="45226D"/>
          </a:solidFill>
          <a:ln>
            <a:noFill/>
          </a:ln>
        </p:spPr>
        <p:txBody>
          <a:bodyPr vert="horz" wrap="square" lIns="67232" tIns="33616" rIns="67232" bIns="33616" numCol="1" anchor="t" anchorCtr="0" compatLnSpc="1">
            <a:prstTxWarp prst="textNoShape">
              <a:avLst/>
            </a:prstTxWarp>
          </a:bodyPr>
          <a:lstStyle/>
          <a:p>
            <a:pPr defTabSz="672290">
              <a:defRPr/>
            </a:pPr>
            <a:endParaRPr lang="en-US" sz="1029">
              <a:solidFill>
                <a:sysClr val="windowText" lastClr="000000"/>
              </a:solidFill>
            </a:endParaRPr>
          </a:p>
        </p:txBody>
      </p:sp>
      <p:sp>
        <p:nvSpPr>
          <p:cNvPr id="162" name="Freeform 19"/>
          <p:cNvSpPr>
            <a:spLocks/>
          </p:cNvSpPr>
          <p:nvPr/>
        </p:nvSpPr>
        <p:spPr bwMode="auto">
          <a:xfrm>
            <a:off x="859783" y="4252155"/>
            <a:ext cx="606954" cy="24512"/>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290">
              <a:defRPr/>
            </a:pPr>
            <a:endParaRPr lang="en-US" sz="1029">
              <a:solidFill>
                <a:sysClr val="windowText" lastClr="000000"/>
              </a:solidFill>
            </a:endParaRPr>
          </a:p>
        </p:txBody>
      </p:sp>
      <p:sp>
        <p:nvSpPr>
          <p:cNvPr id="163" name="Rectangle 12"/>
          <p:cNvSpPr>
            <a:spLocks noChangeArrowheads="1"/>
          </p:cNvSpPr>
          <p:nvPr/>
        </p:nvSpPr>
        <p:spPr bwMode="auto">
          <a:xfrm>
            <a:off x="1547278" y="3927668"/>
            <a:ext cx="470390" cy="318651"/>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72290">
              <a:defRPr/>
            </a:pPr>
            <a:endParaRPr lang="en-US" sz="1029">
              <a:solidFill>
                <a:sysClr val="windowText" lastClr="000000"/>
              </a:solidFill>
            </a:endParaRPr>
          </a:p>
        </p:txBody>
      </p:sp>
      <p:sp>
        <p:nvSpPr>
          <p:cNvPr id="164" name="Oval 13"/>
          <p:cNvSpPr>
            <a:spLocks noChangeArrowheads="1"/>
          </p:cNvSpPr>
          <p:nvPr/>
        </p:nvSpPr>
        <p:spPr bwMode="auto">
          <a:xfrm>
            <a:off x="1778387" y="3934670"/>
            <a:ext cx="8171" cy="817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290">
              <a:defRPr/>
            </a:pPr>
            <a:endParaRPr lang="en-US" sz="1029">
              <a:solidFill>
                <a:sysClr val="windowText" lastClr="000000"/>
              </a:solidFill>
            </a:endParaRPr>
          </a:p>
        </p:txBody>
      </p:sp>
      <p:sp>
        <p:nvSpPr>
          <p:cNvPr id="165" name="Rectangle 14"/>
          <p:cNvSpPr>
            <a:spLocks noChangeArrowheads="1"/>
          </p:cNvSpPr>
          <p:nvPr/>
        </p:nvSpPr>
        <p:spPr bwMode="auto">
          <a:xfrm>
            <a:off x="1563618" y="3952180"/>
            <a:ext cx="437708" cy="281300"/>
          </a:xfrm>
          <a:prstGeom prst="rect">
            <a:avLst/>
          </a:prstGeom>
          <a:solidFill>
            <a:schemeClr val="tx2"/>
          </a:solidFill>
          <a:ln>
            <a:noFill/>
          </a:ln>
        </p:spPr>
        <p:txBody>
          <a:bodyPr vert="horz" wrap="square" lIns="67232" tIns="33616" rIns="67232" bIns="33616" numCol="1" anchor="t" anchorCtr="0" compatLnSpc="1">
            <a:prstTxWarp prst="textNoShape">
              <a:avLst/>
            </a:prstTxWarp>
          </a:bodyPr>
          <a:lstStyle/>
          <a:p>
            <a:pPr defTabSz="672290">
              <a:defRPr/>
            </a:pPr>
            <a:endParaRPr lang="en-US" sz="1029">
              <a:solidFill>
                <a:sysClr val="windowText" lastClr="000000"/>
              </a:solidFill>
            </a:endParaRPr>
          </a:p>
        </p:txBody>
      </p:sp>
      <p:sp>
        <p:nvSpPr>
          <p:cNvPr id="166" name="Freeform 15"/>
          <p:cNvSpPr>
            <a:spLocks/>
          </p:cNvSpPr>
          <p:nvPr/>
        </p:nvSpPr>
        <p:spPr bwMode="auto">
          <a:xfrm>
            <a:off x="1473741" y="4252155"/>
            <a:ext cx="606954" cy="24512"/>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290">
              <a:defRPr/>
            </a:pPr>
            <a:endParaRPr lang="en-US" sz="1029">
              <a:solidFill>
                <a:sysClr val="windowText" lastClr="000000"/>
              </a:solidFill>
            </a:endParaRPr>
          </a:p>
        </p:txBody>
      </p:sp>
      <p:pic>
        <p:nvPicPr>
          <p:cNvPr id="167" name="Picture 166"/>
          <p:cNvPicPr>
            <a:picLocks noChangeAspect="1"/>
          </p:cNvPicPr>
          <p:nvPr/>
        </p:nvPicPr>
        <p:blipFill rotWithShape="1">
          <a:blip r:embed="rId5"/>
          <a:srcRect l="3410" t="11340" r="78999" b="34299"/>
          <a:stretch/>
        </p:blipFill>
        <p:spPr>
          <a:xfrm>
            <a:off x="1072516" y="4001453"/>
            <a:ext cx="190829" cy="182755"/>
          </a:xfrm>
          <a:prstGeom prst="rect">
            <a:avLst/>
          </a:prstGeom>
        </p:spPr>
      </p:pic>
      <p:pic>
        <p:nvPicPr>
          <p:cNvPr id="168" name="Picture 167"/>
          <p:cNvPicPr>
            <a:picLocks noChangeAspect="1"/>
          </p:cNvPicPr>
          <p:nvPr/>
        </p:nvPicPr>
        <p:blipFill rotWithShape="1">
          <a:blip r:embed="rId6"/>
          <a:srcRect l="17462" t="19887" r="15557" b="19717"/>
          <a:stretch/>
        </p:blipFill>
        <p:spPr>
          <a:xfrm>
            <a:off x="1665790" y="3987620"/>
            <a:ext cx="233363" cy="210421"/>
          </a:xfrm>
          <a:prstGeom prst="rect">
            <a:avLst/>
          </a:prstGeom>
        </p:spPr>
      </p:pic>
      <p:pic>
        <p:nvPicPr>
          <p:cNvPr id="3" name="Picture 2"/>
          <p:cNvPicPr>
            <a:picLocks noChangeAspect="1"/>
          </p:cNvPicPr>
          <p:nvPr/>
        </p:nvPicPr>
        <p:blipFill>
          <a:blip r:embed="rId7"/>
          <a:stretch>
            <a:fillRect/>
          </a:stretch>
        </p:blipFill>
        <p:spPr>
          <a:xfrm>
            <a:off x="2613060" y="1720937"/>
            <a:ext cx="902092" cy="507427"/>
          </a:xfrm>
          <a:prstGeom prst="rect">
            <a:avLst/>
          </a:prstGeom>
        </p:spPr>
      </p:pic>
      <p:pic>
        <p:nvPicPr>
          <p:cNvPr id="30" name="Picture 2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66335" y="1597897"/>
            <a:ext cx="734057" cy="734057"/>
          </a:xfrm>
          <a:prstGeom prst="rect">
            <a:avLst/>
          </a:prstGeom>
        </p:spPr>
      </p:pic>
      <p:pic>
        <p:nvPicPr>
          <p:cNvPr id="31" name="Picture 30"/>
          <p:cNvPicPr>
            <a:picLocks noChangeAspect="1"/>
          </p:cNvPicPr>
          <p:nvPr/>
        </p:nvPicPr>
        <p:blipFill rotWithShape="1">
          <a:blip r:embed="rId9" cstate="print">
            <a:biLevel thresh="25000"/>
            <a:extLst>
              <a:ext uri="{28A0092B-C50C-407E-A947-70E740481C1C}">
                <a14:useLocalDpi xmlns:a14="http://schemas.microsoft.com/office/drawing/2010/main" val="0"/>
              </a:ext>
            </a:extLst>
          </a:blip>
          <a:srcRect r="83506" b="2410"/>
          <a:stretch/>
        </p:blipFill>
        <p:spPr>
          <a:xfrm>
            <a:off x="4889667" y="1740018"/>
            <a:ext cx="700448" cy="569300"/>
          </a:xfrm>
          <a:prstGeom prst="rect">
            <a:avLst/>
          </a:prstGeom>
        </p:spPr>
      </p:pic>
      <p:pic>
        <p:nvPicPr>
          <p:cNvPr id="32" name="Picture 31"/>
          <p:cNvPicPr>
            <a:picLocks noChangeAspect="1"/>
          </p:cNvPicPr>
          <p:nvPr/>
        </p:nvPicPr>
        <p:blipFill>
          <a:blip r:embed="rId10"/>
          <a:stretch>
            <a:fillRect/>
          </a:stretch>
        </p:blipFill>
        <p:spPr>
          <a:xfrm>
            <a:off x="6885999" y="1776669"/>
            <a:ext cx="756774" cy="438929"/>
          </a:xfrm>
          <a:prstGeom prst="rect">
            <a:avLst/>
          </a:prstGeom>
        </p:spPr>
      </p:pic>
      <p:pic>
        <p:nvPicPr>
          <p:cNvPr id="33" name="Picture 3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3389" y="1792913"/>
            <a:ext cx="1456691" cy="457550"/>
          </a:xfrm>
          <a:prstGeom prst="rect">
            <a:avLst/>
          </a:prstGeom>
        </p:spPr>
      </p:pic>
      <p:grpSp>
        <p:nvGrpSpPr>
          <p:cNvPr id="41" name="Group 40"/>
          <p:cNvGrpSpPr/>
          <p:nvPr/>
        </p:nvGrpSpPr>
        <p:grpSpPr>
          <a:xfrm>
            <a:off x="4991638" y="3481492"/>
            <a:ext cx="1645596" cy="1201895"/>
            <a:chOff x="10361154" y="4917377"/>
            <a:chExt cx="4956997" cy="3620445"/>
          </a:xfrm>
        </p:grpSpPr>
        <p:grpSp>
          <p:nvGrpSpPr>
            <p:cNvPr id="35" name="Group 34"/>
            <p:cNvGrpSpPr/>
            <p:nvPr/>
          </p:nvGrpSpPr>
          <p:grpSpPr>
            <a:xfrm>
              <a:off x="10361154" y="4917377"/>
              <a:ext cx="4956997" cy="3620445"/>
              <a:chOff x="10472787" y="6341222"/>
              <a:chExt cx="6488474" cy="4738991"/>
            </a:xfrm>
          </p:grpSpPr>
          <p:pic>
            <p:nvPicPr>
              <p:cNvPr id="170" name="Picture 169"/>
              <p:cNvPicPr>
                <a:picLocks noChangeAspect="1"/>
              </p:cNvPicPr>
              <p:nvPr/>
            </p:nvPicPr>
            <p:blipFill>
              <a:blip r:embed="rId12"/>
              <a:stretch>
                <a:fillRect/>
              </a:stretch>
            </p:blipFill>
            <p:spPr>
              <a:xfrm>
                <a:off x="10472787" y="6341222"/>
                <a:ext cx="6488474" cy="4738991"/>
              </a:xfrm>
              <a:prstGeom prst="rect">
                <a:avLst/>
              </a:prstGeom>
            </p:spPr>
          </p:pic>
          <p:sp>
            <p:nvSpPr>
              <p:cNvPr id="34" name="Rectangle 33"/>
              <p:cNvSpPr/>
              <p:nvPr/>
            </p:nvSpPr>
            <p:spPr bwMode="auto">
              <a:xfrm>
                <a:off x="10886288" y="7894681"/>
                <a:ext cx="5709785" cy="2639888"/>
              </a:xfrm>
              <a:prstGeom prst="rect">
                <a:avLst/>
              </a:prstGeom>
              <a:solidFill>
                <a:srgbClr val="1989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36" name="Picture 35"/>
            <p:cNvPicPr>
              <a:picLocks noChangeAspect="1"/>
            </p:cNvPicPr>
            <p:nvPr/>
          </p:nvPicPr>
          <p:blipFill rotWithShape="1">
            <a:blip r:embed="rId13"/>
            <a:srcRect b="12485"/>
            <a:stretch/>
          </p:blipFill>
          <p:spPr>
            <a:xfrm>
              <a:off x="10858629" y="6407150"/>
              <a:ext cx="2819400" cy="1122560"/>
            </a:xfrm>
            <a:prstGeom prst="rect">
              <a:avLst/>
            </a:prstGeom>
          </p:spPr>
        </p:pic>
        <p:pic>
          <p:nvPicPr>
            <p:cNvPr id="171" name="Picture 170"/>
            <p:cNvPicPr>
              <a:picLocks noChangeAspect="1"/>
            </p:cNvPicPr>
            <p:nvPr/>
          </p:nvPicPr>
          <p:blipFill>
            <a:blip r:embed="rId10"/>
            <a:stretch>
              <a:fillRect/>
            </a:stretch>
          </p:blipFill>
          <p:spPr>
            <a:xfrm>
              <a:off x="13737825" y="6696038"/>
              <a:ext cx="1029265" cy="596974"/>
            </a:xfrm>
            <a:prstGeom prst="rect">
              <a:avLst/>
            </a:prstGeom>
          </p:spPr>
        </p:pic>
        <p:cxnSp>
          <p:nvCxnSpPr>
            <p:cNvPr id="38" name="Straight Connector 37"/>
            <p:cNvCxnSpPr/>
            <p:nvPr/>
          </p:nvCxnSpPr>
          <p:spPr>
            <a:xfrm>
              <a:off x="13854693" y="7527470"/>
              <a:ext cx="79552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770965" y="7527470"/>
              <a:ext cx="79552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1834861" y="7527470"/>
              <a:ext cx="79552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0898757" y="7527470"/>
              <a:ext cx="79552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9869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82D32"/>
        </a:solidFill>
        <a:effectLst/>
      </p:bgPr>
    </p:bg>
    <p:spTree>
      <p:nvGrpSpPr>
        <p:cNvPr id="1" name=""/>
        <p:cNvGrpSpPr/>
        <p:nvPr/>
      </p:nvGrpSpPr>
      <p:grpSpPr>
        <a:xfrm>
          <a:off x="0" y="0"/>
          <a:ext cx="0" cy="0"/>
          <a:chOff x="0" y="0"/>
          <a:chExt cx="0" cy="0"/>
        </a:xfrm>
      </p:grpSpPr>
      <p:grpSp>
        <p:nvGrpSpPr>
          <p:cNvPr id="25" name="Group 24"/>
          <p:cNvGrpSpPr/>
          <p:nvPr/>
        </p:nvGrpSpPr>
        <p:grpSpPr>
          <a:xfrm>
            <a:off x="6656935" y="2405523"/>
            <a:ext cx="1961545" cy="504960"/>
            <a:chOff x="9732872" y="4028071"/>
            <a:chExt cx="1554366" cy="400140"/>
          </a:xfrm>
        </p:grpSpPr>
        <p:sp>
          <p:nvSpPr>
            <p:cNvPr id="74" name="TextBox 73"/>
            <p:cNvSpPr txBox="1"/>
            <p:nvPr/>
          </p:nvSpPr>
          <p:spPr>
            <a:xfrm>
              <a:off x="10274848" y="4074695"/>
              <a:ext cx="1012390" cy="280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defTabSz="619125" hangingPunct="0">
                <a:defRPr/>
              </a:pPr>
              <a:r>
                <a:rPr lang="en-US" dirty="0">
                  <a:solidFill>
                    <a:srgbClr val="FFFFFF"/>
                  </a:solidFill>
                  <a:latin typeface="Segoe UI Semibold" panose="020B0702040204020203" pitchFamily="34" charset="0"/>
                  <a:cs typeface="Segoe UI Semibold" panose="020B0702040204020203" pitchFamily="34" charset="0"/>
                  <a:sym typeface="Helvetica Light"/>
                </a:rPr>
                <a:t>A/B Testing</a:t>
              </a:r>
            </a:p>
          </p:txBody>
        </p:sp>
        <p:pic>
          <p:nvPicPr>
            <p:cNvPr id="16" name="Picture 15"/>
            <p:cNvPicPr>
              <a:picLocks noChangeAspect="1"/>
            </p:cNvPicPr>
            <p:nvPr/>
          </p:nvPicPr>
          <p:blipFill>
            <a:blip r:embed="rId2"/>
            <a:stretch>
              <a:fillRect/>
            </a:stretch>
          </p:blipFill>
          <p:spPr>
            <a:xfrm>
              <a:off x="9732872" y="4028071"/>
              <a:ext cx="581400" cy="400140"/>
            </a:xfrm>
            <a:prstGeom prst="rect">
              <a:avLst/>
            </a:prstGeom>
          </p:spPr>
        </p:pic>
      </p:grpSp>
      <p:grpSp>
        <p:nvGrpSpPr>
          <p:cNvPr id="18" name="Group 17"/>
          <p:cNvGrpSpPr/>
          <p:nvPr/>
        </p:nvGrpSpPr>
        <p:grpSpPr>
          <a:xfrm>
            <a:off x="6750543" y="1423664"/>
            <a:ext cx="1811751" cy="517908"/>
            <a:chOff x="1037953" y="299060"/>
            <a:chExt cx="1435667" cy="410400"/>
          </a:xfrm>
        </p:grpSpPr>
        <p:pic>
          <p:nvPicPr>
            <p:cNvPr id="17" name="Picture 16"/>
            <p:cNvPicPr>
              <a:picLocks noChangeAspect="1"/>
            </p:cNvPicPr>
            <p:nvPr/>
          </p:nvPicPr>
          <p:blipFill>
            <a:blip r:embed="rId3"/>
            <a:stretch>
              <a:fillRect/>
            </a:stretch>
          </p:blipFill>
          <p:spPr>
            <a:xfrm>
              <a:off x="1037953" y="299060"/>
              <a:ext cx="335160" cy="410400"/>
            </a:xfrm>
            <a:prstGeom prst="rect">
              <a:avLst/>
            </a:prstGeom>
          </p:spPr>
        </p:pic>
        <p:sp>
          <p:nvSpPr>
            <p:cNvPr id="53" name="TextBox 52"/>
            <p:cNvSpPr txBox="1"/>
            <p:nvPr/>
          </p:nvSpPr>
          <p:spPr>
            <a:xfrm>
              <a:off x="1428152" y="418198"/>
              <a:ext cx="1045468" cy="280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defTabSz="619125" hangingPunct="0">
                <a:defRPr/>
              </a:pPr>
              <a:r>
                <a:rPr lang="en-US" dirty="0">
                  <a:solidFill>
                    <a:srgbClr val="FFFFFF"/>
                  </a:solidFill>
                  <a:latin typeface="Segoe UI Semibold" panose="020B0702040204020203" pitchFamily="34" charset="0"/>
                  <a:cs typeface="Segoe UI Semibold" panose="020B0702040204020203" pitchFamily="34" charset="0"/>
                  <a:sym typeface="Helvetica Light"/>
                </a:rPr>
                <a:t>Live Update</a:t>
              </a:r>
            </a:p>
          </p:txBody>
        </p:sp>
      </p:grpSp>
      <p:grpSp>
        <p:nvGrpSpPr>
          <p:cNvPr id="19" name="Group 18"/>
          <p:cNvGrpSpPr/>
          <p:nvPr/>
        </p:nvGrpSpPr>
        <p:grpSpPr>
          <a:xfrm>
            <a:off x="1484185" y="2675015"/>
            <a:ext cx="1535034" cy="586962"/>
            <a:chOff x="788293" y="5082871"/>
            <a:chExt cx="1216390" cy="465120"/>
          </a:xfrm>
        </p:grpSpPr>
        <p:pic>
          <p:nvPicPr>
            <p:cNvPr id="11" name="Picture 10"/>
            <p:cNvPicPr>
              <a:picLocks noChangeAspect="1"/>
            </p:cNvPicPr>
            <p:nvPr/>
          </p:nvPicPr>
          <p:blipFill>
            <a:blip r:embed="rId4"/>
            <a:stretch>
              <a:fillRect/>
            </a:stretch>
          </p:blipFill>
          <p:spPr>
            <a:xfrm>
              <a:off x="788293" y="5082871"/>
              <a:ext cx="499320" cy="465120"/>
            </a:xfrm>
            <a:prstGeom prst="rect">
              <a:avLst/>
            </a:prstGeom>
          </p:spPr>
        </p:pic>
        <p:sp>
          <p:nvSpPr>
            <p:cNvPr id="56" name="TextBox 55"/>
            <p:cNvSpPr txBox="1"/>
            <p:nvPr/>
          </p:nvSpPr>
          <p:spPr>
            <a:xfrm>
              <a:off x="1304775" y="5175629"/>
              <a:ext cx="699908" cy="280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defTabSz="619125" hangingPunct="0">
                <a:defRPr/>
              </a:pPr>
              <a:r>
                <a:rPr lang="en-US" dirty="0">
                  <a:solidFill>
                    <a:srgbClr val="FFFFFF"/>
                  </a:solidFill>
                  <a:latin typeface="Segoe UI Semibold" panose="020B0702040204020203" pitchFamily="34" charset="0"/>
                  <a:cs typeface="Segoe UI Semibold" panose="020B0702040204020203" pitchFamily="34" charset="0"/>
                  <a:sym typeface="Helvetica Light"/>
                </a:rPr>
                <a:t>Storage</a:t>
              </a:r>
            </a:p>
          </p:txBody>
        </p:sp>
      </p:grpSp>
      <p:grpSp>
        <p:nvGrpSpPr>
          <p:cNvPr id="21" name="Group 20"/>
          <p:cNvGrpSpPr/>
          <p:nvPr/>
        </p:nvGrpSpPr>
        <p:grpSpPr>
          <a:xfrm>
            <a:off x="413239" y="3365079"/>
            <a:ext cx="2602013" cy="630121"/>
            <a:chOff x="945613" y="3735903"/>
            <a:chExt cx="2061886" cy="499320"/>
          </a:xfrm>
        </p:grpSpPr>
        <p:pic>
          <p:nvPicPr>
            <p:cNvPr id="12" name="Picture 11"/>
            <p:cNvPicPr>
              <a:picLocks noChangeAspect="1"/>
            </p:cNvPicPr>
            <p:nvPr/>
          </p:nvPicPr>
          <p:blipFill>
            <a:blip r:embed="rId5"/>
            <a:stretch>
              <a:fillRect/>
            </a:stretch>
          </p:blipFill>
          <p:spPr>
            <a:xfrm>
              <a:off x="945613" y="3735903"/>
              <a:ext cx="519840" cy="499320"/>
            </a:xfrm>
            <a:prstGeom prst="rect">
              <a:avLst/>
            </a:prstGeom>
          </p:spPr>
        </p:pic>
        <p:sp>
          <p:nvSpPr>
            <p:cNvPr id="77" name="TextBox 76"/>
            <p:cNvSpPr txBox="1"/>
            <p:nvPr/>
          </p:nvSpPr>
          <p:spPr>
            <a:xfrm>
              <a:off x="1431118" y="3860710"/>
              <a:ext cx="1576381" cy="280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defTabSz="619125" hangingPunct="0">
                <a:defRPr/>
              </a:pPr>
              <a:r>
                <a:rPr lang="en-US" dirty="0">
                  <a:solidFill>
                    <a:srgbClr val="FFFFFF"/>
                  </a:solidFill>
                  <a:latin typeface="Segoe UI Semibold" panose="020B0702040204020203" pitchFamily="34" charset="0"/>
                  <a:cs typeface="Segoe UI Semibold" panose="020B0702040204020203" pitchFamily="34" charset="0"/>
                  <a:sym typeface="Helvetica Light"/>
                </a:rPr>
                <a:t>Push Notifications</a:t>
              </a:r>
            </a:p>
          </p:txBody>
        </p:sp>
      </p:grpSp>
      <p:grpSp>
        <p:nvGrpSpPr>
          <p:cNvPr id="22" name="Group 21"/>
          <p:cNvGrpSpPr/>
          <p:nvPr/>
        </p:nvGrpSpPr>
        <p:grpSpPr>
          <a:xfrm>
            <a:off x="332210" y="1963930"/>
            <a:ext cx="2067213" cy="483380"/>
            <a:chOff x="398413" y="3007109"/>
            <a:chExt cx="1638099" cy="383040"/>
          </a:xfrm>
        </p:grpSpPr>
        <p:sp>
          <p:nvSpPr>
            <p:cNvPr id="63" name="TextBox 62"/>
            <p:cNvSpPr txBox="1"/>
            <p:nvPr/>
          </p:nvSpPr>
          <p:spPr>
            <a:xfrm>
              <a:off x="857364" y="3059426"/>
              <a:ext cx="1179148" cy="2438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defTabSz="619125" hangingPunct="0">
                <a:defRPr/>
              </a:pPr>
              <a:r>
                <a:rPr lang="en-US" sz="1500" dirty="0">
                  <a:solidFill>
                    <a:srgbClr val="FFFFFF"/>
                  </a:solidFill>
                  <a:latin typeface="Segoe UI Semibold" panose="020B0702040204020203" pitchFamily="34" charset="0"/>
                  <a:cs typeface="Segoe UI Semibold" panose="020B0702040204020203" pitchFamily="34" charset="0"/>
                  <a:sym typeface="Helvetica Light"/>
                </a:rPr>
                <a:t>Crash Reporting</a:t>
              </a:r>
            </a:p>
          </p:txBody>
        </p:sp>
        <p:pic>
          <p:nvPicPr>
            <p:cNvPr id="78" name="Picture 77"/>
            <p:cNvPicPr>
              <a:picLocks noChangeAspect="1"/>
            </p:cNvPicPr>
            <p:nvPr/>
          </p:nvPicPr>
          <p:blipFill>
            <a:blip r:embed="rId6"/>
            <a:stretch>
              <a:fillRect/>
            </a:stretch>
          </p:blipFill>
          <p:spPr>
            <a:xfrm>
              <a:off x="398413" y="3007109"/>
              <a:ext cx="389880" cy="383040"/>
            </a:xfrm>
            <a:prstGeom prst="rect">
              <a:avLst/>
            </a:prstGeom>
          </p:spPr>
        </p:pic>
      </p:grpSp>
      <p:grpSp>
        <p:nvGrpSpPr>
          <p:cNvPr id="23" name="Group 22"/>
          <p:cNvGrpSpPr/>
          <p:nvPr/>
        </p:nvGrpSpPr>
        <p:grpSpPr>
          <a:xfrm>
            <a:off x="6069378" y="3833599"/>
            <a:ext cx="2376493" cy="634437"/>
            <a:chOff x="9000731" y="4515809"/>
            <a:chExt cx="1883178" cy="502740"/>
          </a:xfrm>
        </p:grpSpPr>
        <p:sp>
          <p:nvSpPr>
            <p:cNvPr id="60" name="TextBox 59"/>
            <p:cNvSpPr txBox="1"/>
            <p:nvPr/>
          </p:nvSpPr>
          <p:spPr>
            <a:xfrm>
              <a:off x="9534446" y="4612157"/>
              <a:ext cx="1349463" cy="280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defTabSz="619125" hangingPunct="0">
                <a:defRPr/>
              </a:pPr>
              <a:r>
                <a:rPr lang="en-US" dirty="0">
                  <a:solidFill>
                    <a:srgbClr val="FFFFFF"/>
                  </a:solidFill>
                  <a:latin typeface="Segoe UI Semibold" panose="020B0702040204020203" pitchFamily="34" charset="0"/>
                  <a:cs typeface="Segoe UI Semibold" panose="020B0702040204020203" pitchFamily="34" charset="0"/>
                  <a:sym typeface="Helvetica Light"/>
                </a:rPr>
                <a:t>Remote Config.</a:t>
              </a:r>
            </a:p>
          </p:txBody>
        </p:sp>
        <p:pic>
          <p:nvPicPr>
            <p:cNvPr id="79" name="Picture 78"/>
            <p:cNvPicPr>
              <a:picLocks noChangeAspect="1"/>
            </p:cNvPicPr>
            <p:nvPr/>
          </p:nvPicPr>
          <p:blipFill>
            <a:blip r:embed="rId7"/>
            <a:stretch>
              <a:fillRect/>
            </a:stretch>
          </p:blipFill>
          <p:spPr>
            <a:xfrm>
              <a:off x="9000731" y="4515809"/>
              <a:ext cx="554040" cy="502740"/>
            </a:xfrm>
            <a:prstGeom prst="rect">
              <a:avLst/>
            </a:prstGeom>
          </p:spPr>
        </p:pic>
      </p:grpSp>
      <p:grpSp>
        <p:nvGrpSpPr>
          <p:cNvPr id="24" name="Group 23"/>
          <p:cNvGrpSpPr/>
          <p:nvPr/>
        </p:nvGrpSpPr>
        <p:grpSpPr>
          <a:xfrm>
            <a:off x="7008337" y="3052760"/>
            <a:ext cx="1566044" cy="690543"/>
            <a:chOff x="10310502" y="2808057"/>
            <a:chExt cx="1240965" cy="547200"/>
          </a:xfrm>
        </p:grpSpPr>
        <p:sp>
          <p:nvSpPr>
            <p:cNvPr id="50" name="TextBox 49"/>
            <p:cNvSpPr txBox="1"/>
            <p:nvPr/>
          </p:nvSpPr>
          <p:spPr>
            <a:xfrm>
              <a:off x="10849017" y="2943190"/>
              <a:ext cx="702450" cy="280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defTabSz="619125" hangingPunct="0">
                <a:defRPr/>
              </a:pPr>
              <a:r>
                <a:rPr lang="en-US" dirty="0">
                  <a:solidFill>
                    <a:srgbClr val="FFFFFF"/>
                  </a:solidFill>
                  <a:latin typeface="Segoe UI Semibold" panose="020B0702040204020203" pitchFamily="34" charset="0"/>
                  <a:cs typeface="Segoe UI Semibold" panose="020B0702040204020203" pitchFamily="34" charset="0"/>
                  <a:sym typeface="Helvetica Light"/>
                </a:rPr>
                <a:t>Identity</a:t>
              </a:r>
            </a:p>
          </p:txBody>
        </p:sp>
        <p:pic>
          <p:nvPicPr>
            <p:cNvPr id="80" name="Picture 79"/>
            <p:cNvPicPr>
              <a:picLocks noChangeAspect="1"/>
            </p:cNvPicPr>
            <p:nvPr/>
          </p:nvPicPr>
          <p:blipFill>
            <a:blip r:embed="rId8"/>
            <a:stretch>
              <a:fillRect/>
            </a:stretch>
          </p:blipFill>
          <p:spPr>
            <a:xfrm>
              <a:off x="10310502" y="2808057"/>
              <a:ext cx="547200" cy="547200"/>
            </a:xfrm>
            <a:prstGeom prst="rect">
              <a:avLst/>
            </a:prstGeom>
          </p:spPr>
        </p:pic>
      </p:grpSp>
      <p:grpSp>
        <p:nvGrpSpPr>
          <p:cNvPr id="94" name="Group 93"/>
          <p:cNvGrpSpPr/>
          <p:nvPr/>
        </p:nvGrpSpPr>
        <p:grpSpPr>
          <a:xfrm>
            <a:off x="2122343" y="4124518"/>
            <a:ext cx="1352096" cy="553442"/>
            <a:chOff x="2716950" y="3143371"/>
            <a:chExt cx="1085960" cy="444507"/>
          </a:xfrm>
        </p:grpSpPr>
        <p:sp>
          <p:nvSpPr>
            <p:cNvPr id="95" name="TextBox 94"/>
            <p:cNvSpPr txBox="1"/>
            <p:nvPr/>
          </p:nvSpPr>
          <p:spPr>
            <a:xfrm>
              <a:off x="3220866" y="3183033"/>
              <a:ext cx="582044" cy="2842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defTabSz="619125" hangingPunct="0">
                <a:defRPr/>
              </a:pPr>
              <a:r>
                <a:rPr lang="en-US" dirty="0">
                  <a:solidFill>
                    <a:srgbClr val="FFFFFF"/>
                  </a:solidFill>
                  <a:latin typeface="Segoe UI Semibold" panose="020B0702040204020203" pitchFamily="34" charset="0"/>
                  <a:cs typeface="Segoe UI Semibold" panose="020B0702040204020203" pitchFamily="34" charset="0"/>
                  <a:sym typeface="Helvetica Light"/>
                </a:rPr>
                <a:t>Tables</a:t>
              </a:r>
            </a:p>
          </p:txBody>
        </p:sp>
        <p:pic>
          <p:nvPicPr>
            <p:cNvPr id="96" name="Picture 95"/>
            <p:cNvPicPr>
              <a:picLocks noChangeAspect="1"/>
            </p:cNvPicPr>
            <p:nvPr/>
          </p:nvPicPr>
          <p:blipFill>
            <a:blip r:embed="rId9"/>
            <a:stretch>
              <a:fillRect/>
            </a:stretch>
          </p:blipFill>
          <p:spPr>
            <a:xfrm>
              <a:off x="2716950" y="3143371"/>
              <a:ext cx="510710" cy="444507"/>
            </a:xfrm>
            <a:prstGeom prst="rect">
              <a:avLst/>
            </a:prstGeom>
          </p:spPr>
        </p:pic>
      </p:grpSp>
      <p:sp>
        <p:nvSpPr>
          <p:cNvPr id="40" name="Rectangle 39"/>
          <p:cNvSpPr/>
          <p:nvPr/>
        </p:nvSpPr>
        <p:spPr>
          <a:xfrm>
            <a:off x="331" y="0"/>
            <a:ext cx="9143669" cy="5165327"/>
          </a:xfrm>
          <a:prstGeom prst="rect">
            <a:avLst/>
          </a:prstGeom>
          <a:solidFill>
            <a:srgbClr val="282D3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latin typeface="Segoe UI"/>
            </a:endParaRPr>
          </a:p>
        </p:txBody>
      </p:sp>
      <p:pic>
        <p:nvPicPr>
          <p:cNvPr id="7" name="Picture 6"/>
          <p:cNvPicPr>
            <a:picLocks noChangeAspect="1"/>
          </p:cNvPicPr>
          <p:nvPr/>
        </p:nvPicPr>
        <p:blipFill>
          <a:blip r:embed="rId10"/>
          <a:stretch>
            <a:fillRect/>
          </a:stretch>
        </p:blipFill>
        <p:spPr>
          <a:xfrm>
            <a:off x="1185559" y="1198924"/>
            <a:ext cx="1124651" cy="398561"/>
          </a:xfrm>
          <a:prstGeom prst="rect">
            <a:avLst/>
          </a:prstGeom>
        </p:spPr>
      </p:pic>
      <p:pic>
        <p:nvPicPr>
          <p:cNvPr id="9" name="Picture 8"/>
          <p:cNvPicPr>
            <a:picLocks noChangeAspect="1"/>
          </p:cNvPicPr>
          <p:nvPr/>
        </p:nvPicPr>
        <p:blipFill>
          <a:blip r:embed="rId11"/>
          <a:stretch>
            <a:fillRect/>
          </a:stretch>
        </p:blipFill>
        <p:spPr>
          <a:xfrm>
            <a:off x="2687837" y="605917"/>
            <a:ext cx="1022053" cy="402506"/>
          </a:xfrm>
          <a:prstGeom prst="rect">
            <a:avLst/>
          </a:prstGeom>
        </p:spPr>
      </p:pic>
      <p:pic>
        <p:nvPicPr>
          <p:cNvPr id="10" name="Picture 9"/>
          <p:cNvPicPr>
            <a:picLocks noChangeAspect="1"/>
          </p:cNvPicPr>
          <p:nvPr/>
        </p:nvPicPr>
        <p:blipFill>
          <a:blip r:embed="rId12"/>
          <a:stretch>
            <a:fillRect/>
          </a:stretch>
        </p:blipFill>
        <p:spPr>
          <a:xfrm>
            <a:off x="4025346" y="1244525"/>
            <a:ext cx="1708684" cy="366992"/>
          </a:xfrm>
          <a:prstGeom prst="rect">
            <a:avLst/>
          </a:prstGeom>
        </p:spPr>
      </p:pic>
      <p:pic>
        <p:nvPicPr>
          <p:cNvPr id="14" name="Picture 13"/>
          <p:cNvPicPr>
            <a:picLocks noChangeAspect="1"/>
          </p:cNvPicPr>
          <p:nvPr/>
        </p:nvPicPr>
        <p:blipFill>
          <a:blip r:embed="rId13"/>
          <a:stretch>
            <a:fillRect/>
          </a:stretch>
        </p:blipFill>
        <p:spPr>
          <a:xfrm>
            <a:off x="5847973" y="526000"/>
            <a:ext cx="1617921" cy="366992"/>
          </a:xfrm>
          <a:prstGeom prst="rect">
            <a:avLst/>
          </a:prstGeom>
        </p:spPr>
      </p:pic>
      <p:grpSp>
        <p:nvGrpSpPr>
          <p:cNvPr id="8" name="Group 7"/>
          <p:cNvGrpSpPr/>
          <p:nvPr/>
        </p:nvGrpSpPr>
        <p:grpSpPr>
          <a:xfrm>
            <a:off x="3423076" y="2176824"/>
            <a:ext cx="2942201" cy="1409438"/>
            <a:chOff x="4564102" y="2902433"/>
            <a:chExt cx="3922934" cy="1879250"/>
          </a:xfrm>
        </p:grpSpPr>
        <p:grpSp>
          <p:nvGrpSpPr>
            <p:cNvPr id="4" name="Group 3"/>
            <p:cNvGrpSpPr/>
            <p:nvPr/>
          </p:nvGrpSpPr>
          <p:grpSpPr>
            <a:xfrm>
              <a:off x="4564102" y="3331581"/>
              <a:ext cx="3019193" cy="1450102"/>
              <a:chOff x="4564102" y="3331581"/>
              <a:chExt cx="3019193" cy="1450102"/>
            </a:xfrm>
          </p:grpSpPr>
          <p:sp>
            <p:nvSpPr>
              <p:cNvPr id="2" name="Rectangle: Rounded Corners 1"/>
              <p:cNvSpPr/>
              <p:nvPr/>
            </p:nvSpPr>
            <p:spPr>
              <a:xfrm>
                <a:off x="4770614" y="3331581"/>
                <a:ext cx="2615182" cy="548957"/>
              </a:xfrm>
              <a:prstGeom prst="roundRect">
                <a:avLst>
                  <a:gd name="adj" fmla="val 5625"/>
                </a:avLst>
              </a:prstGeom>
              <a:solidFill>
                <a:srgbClr val="282D3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619125" hangingPunct="0"/>
                <a:endParaRPr lang="en-US" sz="2100">
                  <a:solidFill>
                    <a:srgbClr val="FFFFFF"/>
                  </a:solidFill>
                  <a:latin typeface="Helvetica Light"/>
                  <a:sym typeface="Helvetica Light"/>
                </a:endParaRPr>
              </a:p>
            </p:txBody>
          </p:sp>
          <p:sp>
            <p:nvSpPr>
              <p:cNvPr id="3" name="Rectangle: Top Corners Rounded 2"/>
              <p:cNvSpPr/>
              <p:nvPr/>
            </p:nvSpPr>
            <p:spPr>
              <a:xfrm rot="10800000">
                <a:off x="4564102" y="4160494"/>
                <a:ext cx="3019193" cy="621189"/>
              </a:xfrm>
              <a:prstGeom prst="round2SameRect">
                <a:avLst>
                  <a:gd name="adj1" fmla="val 50000"/>
                  <a:gd name="adj2" fmla="val 0"/>
                </a:avLst>
              </a:prstGeom>
              <a:solidFill>
                <a:srgbClr val="282D3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619125" hangingPunct="0"/>
                <a:endParaRPr lang="en-US" sz="2100">
                  <a:solidFill>
                    <a:srgbClr val="FFFFFF"/>
                  </a:solidFill>
                  <a:latin typeface="Helvetica Light"/>
                  <a:sym typeface="Helvetica Light"/>
                </a:endParaRPr>
              </a:p>
            </p:txBody>
          </p:sp>
        </p:grpSp>
        <p:sp>
          <p:nvSpPr>
            <p:cNvPr id="6" name="Rectangle: Rounded Corners 5"/>
            <p:cNvSpPr/>
            <p:nvPr/>
          </p:nvSpPr>
          <p:spPr>
            <a:xfrm>
              <a:off x="7942353" y="2902433"/>
              <a:ext cx="544683" cy="569594"/>
            </a:xfrm>
            <a:prstGeom prst="roundRect">
              <a:avLst>
                <a:gd name="adj" fmla="val 11833"/>
              </a:avLst>
            </a:prstGeom>
            <a:solidFill>
              <a:srgbClr val="282D3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619125" hangingPunct="0"/>
              <a:endParaRPr lang="en-US" sz="2100">
                <a:solidFill>
                  <a:srgbClr val="FFFFFF"/>
                </a:solidFill>
                <a:latin typeface="Helvetica Light"/>
                <a:sym typeface="Helvetica Light"/>
              </a:endParaRPr>
            </a:p>
          </p:txBody>
        </p:sp>
      </p:grpSp>
      <p:pic>
        <p:nvPicPr>
          <p:cNvPr id="5" name="Picture 4"/>
          <p:cNvPicPr>
            <a:picLocks noChangeAspect="1"/>
          </p:cNvPicPr>
          <p:nvPr/>
        </p:nvPicPr>
        <p:blipFill>
          <a:blip r:embed="rId14"/>
          <a:stretch>
            <a:fillRect/>
          </a:stretch>
        </p:blipFill>
        <p:spPr>
          <a:xfrm>
            <a:off x="5544734" y="1984806"/>
            <a:ext cx="825930" cy="1123470"/>
          </a:xfrm>
          <a:prstGeom prst="rect">
            <a:avLst/>
          </a:prstGeom>
        </p:spPr>
      </p:pic>
      <p:pic>
        <p:nvPicPr>
          <p:cNvPr id="98" name="Picture 97"/>
          <p:cNvPicPr>
            <a:picLocks noChangeAspect="1"/>
          </p:cNvPicPr>
          <p:nvPr/>
        </p:nvPicPr>
        <p:blipFill>
          <a:blip r:embed="rId15"/>
          <a:stretch>
            <a:fillRect/>
          </a:stretch>
        </p:blipFill>
        <p:spPr>
          <a:xfrm>
            <a:off x="3414926" y="1968792"/>
            <a:ext cx="2290077" cy="1475227"/>
          </a:xfrm>
          <a:prstGeom prst="rect">
            <a:avLst/>
          </a:prstGeom>
        </p:spPr>
      </p:pic>
      <p:sp>
        <p:nvSpPr>
          <p:cNvPr id="41" name="Rectangle 40"/>
          <p:cNvSpPr/>
          <p:nvPr/>
        </p:nvSpPr>
        <p:spPr>
          <a:xfrm>
            <a:off x="6661539" y="1287066"/>
            <a:ext cx="2051435" cy="699510"/>
          </a:xfrm>
          <a:prstGeom prst="rect">
            <a:avLst/>
          </a:prstGeom>
          <a:solidFill>
            <a:srgbClr val="282D3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latin typeface="Segoe UI"/>
            </a:endParaRPr>
          </a:p>
        </p:txBody>
      </p:sp>
      <p:sp>
        <p:nvSpPr>
          <p:cNvPr id="42" name="Rectangle 41"/>
          <p:cNvSpPr/>
          <p:nvPr/>
        </p:nvSpPr>
        <p:spPr>
          <a:xfrm>
            <a:off x="1153708" y="2558654"/>
            <a:ext cx="2051435" cy="699510"/>
          </a:xfrm>
          <a:prstGeom prst="rect">
            <a:avLst/>
          </a:prstGeom>
          <a:solidFill>
            <a:srgbClr val="282D32">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latin typeface="Segoe UI"/>
            </a:endParaRPr>
          </a:p>
        </p:txBody>
      </p:sp>
      <p:sp>
        <p:nvSpPr>
          <p:cNvPr id="43" name="Rectangle 42"/>
          <p:cNvSpPr/>
          <p:nvPr/>
        </p:nvSpPr>
        <p:spPr>
          <a:xfrm>
            <a:off x="5906400" y="3787046"/>
            <a:ext cx="2653456" cy="699510"/>
          </a:xfrm>
          <a:prstGeom prst="rect">
            <a:avLst/>
          </a:prstGeom>
          <a:solidFill>
            <a:srgbClr val="282D3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latin typeface="Segoe UI"/>
            </a:endParaRPr>
          </a:p>
        </p:txBody>
      </p:sp>
      <p:sp>
        <p:nvSpPr>
          <p:cNvPr id="44" name="Rectangle 43"/>
          <p:cNvSpPr/>
          <p:nvPr/>
        </p:nvSpPr>
        <p:spPr>
          <a:xfrm>
            <a:off x="6647251" y="3151585"/>
            <a:ext cx="2051435" cy="699510"/>
          </a:xfrm>
          <a:prstGeom prst="rect">
            <a:avLst/>
          </a:prstGeom>
          <a:solidFill>
            <a:srgbClr val="282D32">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latin typeface="Segoe UI"/>
            </a:endParaRPr>
          </a:p>
        </p:txBody>
      </p:sp>
    </p:spTree>
    <p:extLst>
      <p:ext uri="{BB962C8B-B14F-4D97-AF65-F5344CB8AC3E}">
        <p14:creationId xmlns:p14="http://schemas.microsoft.com/office/powerpoint/2010/main" val="204096298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750"/>
                                        <p:tgtEl>
                                          <p:spTgt spid="9"/>
                                        </p:tgtEl>
                                      </p:cBhvr>
                                    </p:animEffect>
                                  </p:childTnLst>
                                </p:cTn>
                              </p:par>
                              <p:par>
                                <p:cTn id="13" presetID="10" presetClass="entr" presetSubtype="0" fill="hold" nodeType="withEffect">
                                  <p:stCondLst>
                                    <p:cond delay="10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750"/>
                                        <p:tgtEl>
                                          <p:spTgt spid="25"/>
                                        </p:tgtEl>
                                      </p:cBhvr>
                                    </p:animEffect>
                                  </p:childTnLst>
                                </p:cTn>
                              </p:par>
                              <p:par>
                                <p:cTn id="16" presetID="10" presetClass="entr" presetSubtype="0" fill="hold" nodeType="withEffect">
                                  <p:stCondLst>
                                    <p:cond delay="20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750"/>
                                        <p:tgtEl>
                                          <p:spTgt spid="19"/>
                                        </p:tgtEl>
                                      </p:cBhvr>
                                    </p:animEffect>
                                  </p:childTnLst>
                                </p:cTn>
                              </p:par>
                              <p:par>
                                <p:cTn id="19" presetID="10" presetClass="entr" presetSubtype="0" fill="hold" nodeType="withEffect">
                                  <p:stCondLst>
                                    <p:cond delay="3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750"/>
                                        <p:tgtEl>
                                          <p:spTgt spid="14"/>
                                        </p:tgtEl>
                                      </p:cBhvr>
                                    </p:animEffect>
                                  </p:childTnLst>
                                </p:cTn>
                              </p:par>
                              <p:par>
                                <p:cTn id="22" presetID="10" presetClass="entr" presetSubtype="0" fill="hold" nodeType="withEffect">
                                  <p:stCondLst>
                                    <p:cond delay="40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750"/>
                                        <p:tgtEl>
                                          <p:spTgt spid="94"/>
                                        </p:tgtEl>
                                      </p:cBhvr>
                                    </p:animEffect>
                                  </p:childTnLst>
                                </p:cTn>
                              </p:par>
                              <p:par>
                                <p:cTn id="25" presetID="10" presetClass="entr" presetSubtype="0" fill="hold" nodeType="withEffect">
                                  <p:stCondLst>
                                    <p:cond delay="50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750"/>
                                        <p:tgtEl>
                                          <p:spTgt spid="18"/>
                                        </p:tgtEl>
                                      </p:cBhvr>
                                    </p:animEffect>
                                  </p:childTnLst>
                                </p:cTn>
                              </p:par>
                              <p:par>
                                <p:cTn id="28" presetID="10" presetClass="entr" presetSubtype="0" fill="hold" nodeType="withEffect">
                                  <p:stCondLst>
                                    <p:cond delay="60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750"/>
                                        <p:tgtEl>
                                          <p:spTgt spid="7"/>
                                        </p:tgtEl>
                                      </p:cBhvr>
                                    </p:animEffect>
                                  </p:childTnLst>
                                </p:cTn>
                              </p:par>
                              <p:par>
                                <p:cTn id="31" presetID="10" presetClass="entr" presetSubtype="0" fill="hold" nodeType="withEffect">
                                  <p:stCondLst>
                                    <p:cond delay="70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750"/>
                                        <p:tgtEl>
                                          <p:spTgt spid="23"/>
                                        </p:tgtEl>
                                      </p:cBhvr>
                                    </p:animEffect>
                                  </p:childTnLst>
                                </p:cTn>
                              </p:par>
                              <p:par>
                                <p:cTn id="34" presetID="10" presetClass="entr" presetSubtype="0" fill="hold" nodeType="withEffect">
                                  <p:stCondLst>
                                    <p:cond delay="80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750"/>
                                        <p:tgtEl>
                                          <p:spTgt spid="22"/>
                                        </p:tgtEl>
                                      </p:cBhvr>
                                    </p:animEffect>
                                  </p:childTnLst>
                                </p:cTn>
                              </p:par>
                              <p:par>
                                <p:cTn id="37" presetID="10" presetClass="entr" presetSubtype="0" fill="hold" nodeType="withEffect">
                                  <p:stCondLst>
                                    <p:cond delay="90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750"/>
                                        <p:tgtEl>
                                          <p:spTgt spid="24"/>
                                        </p:tgtEl>
                                      </p:cBhvr>
                                    </p:animEffect>
                                  </p:childTnLst>
                                </p:cTn>
                              </p:par>
                              <p:par>
                                <p:cTn id="40" presetID="10" presetClass="entr" presetSubtype="0" fill="hold" nodeType="withEffect">
                                  <p:stCondLst>
                                    <p:cond delay="100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750"/>
                                        <p:tgtEl>
                                          <p:spTgt spid="10"/>
                                        </p:tgtEl>
                                      </p:cBhvr>
                                    </p:animEffect>
                                  </p:childTnLst>
                                </p:cTn>
                              </p:par>
                              <p:par>
                                <p:cTn id="43" presetID="10" presetClass="entr" presetSubtype="0" fill="hold" nodeType="withEffect">
                                  <p:stCondLst>
                                    <p:cond delay="110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82D32"/>
        </a:solidFill>
        <a:effectLst/>
      </p:bgPr>
    </p:bg>
    <p:spTree>
      <p:nvGrpSpPr>
        <p:cNvPr id="1" name=""/>
        <p:cNvGrpSpPr/>
        <p:nvPr/>
      </p:nvGrpSpPr>
      <p:grpSpPr>
        <a:xfrm>
          <a:off x="0" y="0"/>
          <a:ext cx="0" cy="0"/>
          <a:chOff x="0" y="0"/>
          <a:chExt cx="0" cy="0"/>
        </a:xfrm>
      </p:grpSpPr>
      <p:sp>
        <p:nvSpPr>
          <p:cNvPr id="67" name="Rectangle: Rounded Corners 66"/>
          <p:cNvSpPr/>
          <p:nvPr/>
        </p:nvSpPr>
        <p:spPr>
          <a:xfrm>
            <a:off x="1890937" y="587426"/>
            <a:ext cx="5399716" cy="1991795"/>
          </a:xfrm>
          <a:prstGeom prst="roundRect">
            <a:avLst>
              <a:gd name="adj" fmla="val 13598"/>
            </a:avLst>
          </a:prstGeom>
          <a:solidFill>
            <a:srgbClr val="0078D7"/>
          </a:solidFill>
          <a:ln w="38100" cap="rnd">
            <a:no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noAutofit/>
          </a:bodyPr>
          <a:lstStyle/>
          <a:p>
            <a:pPr algn="ctr" defTabSz="619125" hangingPunct="0"/>
            <a:endParaRPr lang="en-US" sz="2400">
              <a:solidFill>
                <a:srgbClr val="FFFFFF"/>
              </a:solidFill>
              <a:latin typeface="Helvetica Light"/>
              <a:sym typeface="Helvetica Light"/>
            </a:endParaRPr>
          </a:p>
        </p:txBody>
      </p:sp>
      <p:pic>
        <p:nvPicPr>
          <p:cNvPr id="7" name="Picture 6"/>
          <p:cNvPicPr>
            <a:picLocks noChangeAspect="1"/>
          </p:cNvPicPr>
          <p:nvPr/>
        </p:nvPicPr>
        <p:blipFill>
          <a:blip r:embed="rId2"/>
          <a:stretch>
            <a:fillRect/>
          </a:stretch>
        </p:blipFill>
        <p:spPr>
          <a:xfrm>
            <a:off x="2150306" y="817448"/>
            <a:ext cx="657535" cy="233021"/>
          </a:xfrm>
          <a:prstGeom prst="rect">
            <a:avLst/>
          </a:prstGeom>
        </p:spPr>
      </p:pic>
      <p:pic>
        <p:nvPicPr>
          <p:cNvPr id="9" name="Picture 8"/>
          <p:cNvPicPr>
            <a:picLocks noChangeAspect="1"/>
          </p:cNvPicPr>
          <p:nvPr/>
        </p:nvPicPr>
        <p:blipFill>
          <a:blip r:embed="rId3"/>
          <a:stretch>
            <a:fillRect/>
          </a:stretch>
        </p:blipFill>
        <p:spPr>
          <a:xfrm>
            <a:off x="4062371" y="815141"/>
            <a:ext cx="597550" cy="235328"/>
          </a:xfrm>
          <a:prstGeom prst="rect">
            <a:avLst/>
          </a:prstGeom>
        </p:spPr>
      </p:pic>
      <p:pic>
        <p:nvPicPr>
          <p:cNvPr id="10" name="Picture 9"/>
          <p:cNvPicPr>
            <a:picLocks noChangeAspect="1"/>
          </p:cNvPicPr>
          <p:nvPr/>
        </p:nvPicPr>
        <p:blipFill>
          <a:blip r:embed="rId4"/>
          <a:stretch>
            <a:fillRect/>
          </a:stretch>
        </p:blipFill>
        <p:spPr>
          <a:xfrm>
            <a:off x="4048360" y="1226115"/>
            <a:ext cx="998993" cy="214564"/>
          </a:xfrm>
          <a:prstGeom prst="rect">
            <a:avLst/>
          </a:prstGeom>
        </p:spPr>
      </p:pic>
      <p:pic>
        <p:nvPicPr>
          <p:cNvPr id="14" name="Picture 13"/>
          <p:cNvPicPr>
            <a:picLocks noChangeAspect="1"/>
          </p:cNvPicPr>
          <p:nvPr/>
        </p:nvPicPr>
        <p:blipFill>
          <a:blip r:embed="rId5"/>
          <a:stretch>
            <a:fillRect/>
          </a:stretch>
        </p:blipFill>
        <p:spPr>
          <a:xfrm>
            <a:off x="5964903" y="815741"/>
            <a:ext cx="945928" cy="214564"/>
          </a:xfrm>
          <a:prstGeom prst="rect">
            <a:avLst/>
          </a:prstGeom>
        </p:spPr>
      </p:pic>
      <p:grpSp>
        <p:nvGrpSpPr>
          <p:cNvPr id="25" name="Group 24"/>
          <p:cNvGrpSpPr/>
          <p:nvPr/>
        </p:nvGrpSpPr>
        <p:grpSpPr>
          <a:xfrm>
            <a:off x="5825425" y="1203527"/>
            <a:ext cx="1274604" cy="295229"/>
            <a:chOff x="9732872" y="4028071"/>
            <a:chExt cx="1727546" cy="400140"/>
          </a:xfrm>
        </p:grpSpPr>
        <p:sp>
          <p:nvSpPr>
            <p:cNvPr id="74" name="TextBox 73"/>
            <p:cNvSpPr txBox="1"/>
            <p:nvPr/>
          </p:nvSpPr>
          <p:spPr>
            <a:xfrm>
              <a:off x="10274849" y="4037643"/>
              <a:ext cx="1185569" cy="354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defTabSz="619125" hangingPunct="0">
                <a:defRPr/>
              </a:pPr>
              <a:r>
                <a:rPr lang="en-US" sz="1200" dirty="0">
                  <a:solidFill>
                    <a:srgbClr val="FFFFFF"/>
                  </a:solidFill>
                  <a:latin typeface="Segoe UI Semibold" panose="020B0702040204020203" pitchFamily="34" charset="0"/>
                  <a:cs typeface="Segoe UI Semibold" panose="020B0702040204020203" pitchFamily="34" charset="0"/>
                  <a:sym typeface="Helvetica Light"/>
                </a:rPr>
                <a:t>A/B Testing</a:t>
              </a:r>
            </a:p>
          </p:txBody>
        </p:sp>
        <p:pic>
          <p:nvPicPr>
            <p:cNvPr id="16" name="Picture 15"/>
            <p:cNvPicPr>
              <a:picLocks noChangeAspect="1"/>
            </p:cNvPicPr>
            <p:nvPr/>
          </p:nvPicPr>
          <p:blipFill>
            <a:blip r:embed="rId6"/>
            <a:stretch>
              <a:fillRect/>
            </a:stretch>
          </p:blipFill>
          <p:spPr>
            <a:xfrm>
              <a:off x="9732872" y="4028071"/>
              <a:ext cx="581400" cy="400140"/>
            </a:xfrm>
            <a:prstGeom prst="rect">
              <a:avLst/>
            </a:prstGeom>
          </p:spPr>
        </p:pic>
      </p:grpSp>
      <p:grpSp>
        <p:nvGrpSpPr>
          <p:cNvPr id="18" name="Group 17"/>
          <p:cNvGrpSpPr/>
          <p:nvPr/>
        </p:nvGrpSpPr>
        <p:grpSpPr>
          <a:xfrm>
            <a:off x="4057969" y="2001294"/>
            <a:ext cx="1170065" cy="322174"/>
            <a:chOff x="1069143" y="299060"/>
            <a:chExt cx="1585860" cy="436661"/>
          </a:xfrm>
        </p:grpSpPr>
        <p:pic>
          <p:nvPicPr>
            <p:cNvPr id="17" name="Picture 16"/>
            <p:cNvPicPr>
              <a:picLocks noChangeAspect="1"/>
            </p:cNvPicPr>
            <p:nvPr/>
          </p:nvPicPr>
          <p:blipFill>
            <a:blip r:embed="rId7"/>
            <a:stretch>
              <a:fillRect/>
            </a:stretch>
          </p:blipFill>
          <p:spPr>
            <a:xfrm>
              <a:off x="1069143" y="299060"/>
              <a:ext cx="335160" cy="410400"/>
            </a:xfrm>
            <a:prstGeom prst="rect">
              <a:avLst/>
            </a:prstGeom>
          </p:spPr>
        </p:pic>
        <p:sp>
          <p:nvSpPr>
            <p:cNvPr id="53" name="TextBox 52"/>
            <p:cNvSpPr txBox="1"/>
            <p:nvPr/>
          </p:nvSpPr>
          <p:spPr>
            <a:xfrm>
              <a:off x="1428152" y="381146"/>
              <a:ext cx="1226851" cy="354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defTabSz="619125" hangingPunct="0">
                <a:defRPr/>
              </a:pPr>
              <a:r>
                <a:rPr lang="en-US" sz="1200" dirty="0">
                  <a:solidFill>
                    <a:srgbClr val="FFFFFF"/>
                  </a:solidFill>
                  <a:latin typeface="Segoe UI Semibold" panose="020B0702040204020203" pitchFamily="34" charset="0"/>
                  <a:cs typeface="Segoe UI Semibold" panose="020B0702040204020203" pitchFamily="34" charset="0"/>
                  <a:sym typeface="Helvetica Light"/>
                </a:rPr>
                <a:t>Live Update</a:t>
              </a:r>
            </a:p>
          </p:txBody>
        </p:sp>
      </p:grpSp>
      <p:grpSp>
        <p:nvGrpSpPr>
          <p:cNvPr id="19" name="Group 18"/>
          <p:cNvGrpSpPr/>
          <p:nvPr/>
        </p:nvGrpSpPr>
        <p:grpSpPr>
          <a:xfrm>
            <a:off x="2040705" y="2017995"/>
            <a:ext cx="996107" cy="343171"/>
            <a:chOff x="788293" y="5082871"/>
            <a:chExt cx="1350081" cy="465120"/>
          </a:xfrm>
        </p:grpSpPr>
        <p:pic>
          <p:nvPicPr>
            <p:cNvPr id="11" name="Picture 10"/>
            <p:cNvPicPr>
              <a:picLocks noChangeAspect="1"/>
            </p:cNvPicPr>
            <p:nvPr/>
          </p:nvPicPr>
          <p:blipFill>
            <a:blip r:embed="rId8"/>
            <a:stretch>
              <a:fillRect/>
            </a:stretch>
          </p:blipFill>
          <p:spPr>
            <a:xfrm>
              <a:off x="788293" y="5082871"/>
              <a:ext cx="499320" cy="465120"/>
            </a:xfrm>
            <a:prstGeom prst="rect">
              <a:avLst/>
            </a:prstGeom>
          </p:spPr>
        </p:pic>
        <p:sp>
          <p:nvSpPr>
            <p:cNvPr id="56" name="TextBox 55"/>
            <p:cNvSpPr txBox="1"/>
            <p:nvPr/>
          </p:nvSpPr>
          <p:spPr>
            <a:xfrm>
              <a:off x="1304775" y="5138578"/>
              <a:ext cx="833599" cy="3545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defTabSz="619125" hangingPunct="0">
                <a:defRPr/>
              </a:pPr>
              <a:r>
                <a:rPr lang="en-US" sz="1200" dirty="0">
                  <a:solidFill>
                    <a:srgbClr val="FFFFFF"/>
                  </a:solidFill>
                  <a:latin typeface="Segoe UI Semibold" panose="020B0702040204020203" pitchFamily="34" charset="0"/>
                  <a:cs typeface="Segoe UI Semibold" panose="020B0702040204020203" pitchFamily="34" charset="0"/>
                  <a:sym typeface="Helvetica Light"/>
                </a:rPr>
                <a:t>Storage</a:t>
              </a:r>
            </a:p>
          </p:txBody>
        </p:sp>
      </p:grpSp>
      <p:grpSp>
        <p:nvGrpSpPr>
          <p:cNvPr id="21" name="Group 20"/>
          <p:cNvGrpSpPr/>
          <p:nvPr/>
        </p:nvGrpSpPr>
        <p:grpSpPr>
          <a:xfrm>
            <a:off x="2062534" y="1156253"/>
            <a:ext cx="1706337" cy="368405"/>
            <a:chOff x="945613" y="3735903"/>
            <a:chExt cx="2312701" cy="499320"/>
          </a:xfrm>
        </p:grpSpPr>
        <p:pic>
          <p:nvPicPr>
            <p:cNvPr id="12" name="Picture 11"/>
            <p:cNvPicPr>
              <a:picLocks noChangeAspect="1"/>
            </p:cNvPicPr>
            <p:nvPr/>
          </p:nvPicPr>
          <p:blipFill>
            <a:blip r:embed="rId9"/>
            <a:stretch>
              <a:fillRect/>
            </a:stretch>
          </p:blipFill>
          <p:spPr>
            <a:xfrm>
              <a:off x="945613" y="3735903"/>
              <a:ext cx="519840" cy="499320"/>
            </a:xfrm>
            <a:prstGeom prst="rect">
              <a:avLst/>
            </a:prstGeom>
          </p:spPr>
        </p:pic>
        <p:sp>
          <p:nvSpPr>
            <p:cNvPr id="77" name="TextBox 76"/>
            <p:cNvSpPr txBox="1"/>
            <p:nvPr/>
          </p:nvSpPr>
          <p:spPr>
            <a:xfrm>
              <a:off x="1431118" y="3823657"/>
              <a:ext cx="1827196" cy="354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defTabSz="619125" hangingPunct="0">
                <a:defRPr/>
              </a:pPr>
              <a:r>
                <a:rPr lang="en-US" sz="1200" dirty="0">
                  <a:solidFill>
                    <a:srgbClr val="FFFFFF"/>
                  </a:solidFill>
                  <a:latin typeface="Segoe UI Semibold" panose="020B0702040204020203" pitchFamily="34" charset="0"/>
                  <a:cs typeface="Segoe UI Semibold" panose="020B0702040204020203" pitchFamily="34" charset="0"/>
                  <a:sym typeface="Helvetica Light"/>
                </a:rPr>
                <a:t>Push Notifications</a:t>
              </a:r>
            </a:p>
          </p:txBody>
        </p:sp>
      </p:grpSp>
      <p:grpSp>
        <p:nvGrpSpPr>
          <p:cNvPr id="22" name="Group 21"/>
          <p:cNvGrpSpPr/>
          <p:nvPr/>
        </p:nvGrpSpPr>
        <p:grpSpPr>
          <a:xfrm>
            <a:off x="2077030" y="1636674"/>
            <a:ext cx="1546065" cy="284844"/>
            <a:chOff x="398413" y="3004082"/>
            <a:chExt cx="2095473" cy="386067"/>
          </a:xfrm>
        </p:grpSpPr>
        <p:sp>
          <p:nvSpPr>
            <p:cNvPr id="63" name="TextBox 62"/>
            <p:cNvSpPr txBox="1"/>
            <p:nvPr/>
          </p:nvSpPr>
          <p:spPr>
            <a:xfrm>
              <a:off x="857363" y="3004082"/>
              <a:ext cx="1636523" cy="3545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defTabSz="619125" hangingPunct="0">
                <a:defRPr/>
              </a:pPr>
              <a:r>
                <a:rPr lang="en-US" sz="1200" dirty="0">
                  <a:solidFill>
                    <a:srgbClr val="FFFFFF"/>
                  </a:solidFill>
                  <a:latin typeface="Segoe UI Semibold" panose="020B0702040204020203" pitchFamily="34" charset="0"/>
                  <a:cs typeface="Segoe UI Semibold" panose="020B0702040204020203" pitchFamily="34" charset="0"/>
                  <a:sym typeface="Helvetica Light"/>
                </a:rPr>
                <a:t>Crash Reporting</a:t>
              </a:r>
            </a:p>
          </p:txBody>
        </p:sp>
        <p:pic>
          <p:nvPicPr>
            <p:cNvPr id="78" name="Picture 77"/>
            <p:cNvPicPr>
              <a:picLocks noChangeAspect="1"/>
            </p:cNvPicPr>
            <p:nvPr/>
          </p:nvPicPr>
          <p:blipFill>
            <a:blip r:embed="rId10"/>
            <a:stretch>
              <a:fillRect/>
            </a:stretch>
          </p:blipFill>
          <p:spPr>
            <a:xfrm>
              <a:off x="398413" y="3007109"/>
              <a:ext cx="389880" cy="383040"/>
            </a:xfrm>
            <a:prstGeom prst="rect">
              <a:avLst/>
            </a:prstGeom>
          </p:spPr>
        </p:pic>
      </p:grpSp>
      <p:grpSp>
        <p:nvGrpSpPr>
          <p:cNvPr id="23" name="Group 22"/>
          <p:cNvGrpSpPr/>
          <p:nvPr/>
        </p:nvGrpSpPr>
        <p:grpSpPr>
          <a:xfrm>
            <a:off x="3955012" y="1588141"/>
            <a:ext cx="1523406" cy="370928"/>
            <a:chOff x="9038160" y="4515809"/>
            <a:chExt cx="2064762" cy="502740"/>
          </a:xfrm>
        </p:grpSpPr>
        <p:sp>
          <p:nvSpPr>
            <p:cNvPr id="60" name="TextBox 59"/>
            <p:cNvSpPr txBox="1"/>
            <p:nvPr/>
          </p:nvSpPr>
          <p:spPr>
            <a:xfrm>
              <a:off x="9534446" y="4575106"/>
              <a:ext cx="1568476" cy="354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defTabSz="619125" hangingPunct="0">
                <a:defRPr/>
              </a:pPr>
              <a:r>
                <a:rPr lang="en-US" sz="1200" dirty="0">
                  <a:solidFill>
                    <a:srgbClr val="FFFFFF"/>
                  </a:solidFill>
                  <a:latin typeface="Segoe UI Semibold" panose="020B0702040204020203" pitchFamily="34" charset="0"/>
                  <a:cs typeface="Segoe UI Semibold" panose="020B0702040204020203" pitchFamily="34" charset="0"/>
                  <a:sym typeface="Helvetica Light"/>
                </a:rPr>
                <a:t>Remote Config.</a:t>
              </a:r>
            </a:p>
          </p:txBody>
        </p:sp>
        <p:pic>
          <p:nvPicPr>
            <p:cNvPr id="79" name="Picture 78"/>
            <p:cNvPicPr>
              <a:picLocks noChangeAspect="1"/>
            </p:cNvPicPr>
            <p:nvPr/>
          </p:nvPicPr>
          <p:blipFill>
            <a:blip r:embed="rId11"/>
            <a:stretch>
              <a:fillRect/>
            </a:stretch>
          </p:blipFill>
          <p:spPr>
            <a:xfrm>
              <a:off x="9038160" y="4515809"/>
              <a:ext cx="554040" cy="502740"/>
            </a:xfrm>
            <a:prstGeom prst="rect">
              <a:avLst/>
            </a:prstGeom>
          </p:spPr>
        </p:pic>
      </p:grpSp>
      <p:grpSp>
        <p:nvGrpSpPr>
          <p:cNvPr id="24" name="Group 23"/>
          <p:cNvGrpSpPr/>
          <p:nvPr/>
        </p:nvGrpSpPr>
        <p:grpSpPr>
          <a:xfrm>
            <a:off x="5830031" y="1565433"/>
            <a:ext cx="1014479" cy="403730"/>
            <a:chOff x="10310502" y="2808057"/>
            <a:chExt cx="1374984" cy="547200"/>
          </a:xfrm>
        </p:grpSpPr>
        <p:sp>
          <p:nvSpPr>
            <p:cNvPr id="50" name="TextBox 49"/>
            <p:cNvSpPr txBox="1"/>
            <p:nvPr/>
          </p:nvSpPr>
          <p:spPr>
            <a:xfrm>
              <a:off x="10849016" y="2906136"/>
              <a:ext cx="836470" cy="3545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defTabSz="619125" hangingPunct="0">
                <a:defRPr/>
              </a:pPr>
              <a:r>
                <a:rPr lang="en-US" sz="1200" dirty="0">
                  <a:solidFill>
                    <a:srgbClr val="FFFFFF"/>
                  </a:solidFill>
                  <a:latin typeface="Segoe UI Semibold" panose="020B0702040204020203" pitchFamily="34" charset="0"/>
                  <a:cs typeface="Segoe UI Semibold" panose="020B0702040204020203" pitchFamily="34" charset="0"/>
                  <a:sym typeface="Helvetica Light"/>
                </a:rPr>
                <a:t>Identity</a:t>
              </a:r>
            </a:p>
          </p:txBody>
        </p:sp>
        <p:pic>
          <p:nvPicPr>
            <p:cNvPr id="80" name="Picture 79"/>
            <p:cNvPicPr>
              <a:picLocks noChangeAspect="1"/>
            </p:cNvPicPr>
            <p:nvPr/>
          </p:nvPicPr>
          <p:blipFill>
            <a:blip r:embed="rId12"/>
            <a:stretch>
              <a:fillRect/>
            </a:stretch>
          </p:blipFill>
          <p:spPr>
            <a:xfrm>
              <a:off x="10310502" y="2808057"/>
              <a:ext cx="547200" cy="547200"/>
            </a:xfrm>
            <a:prstGeom prst="rect">
              <a:avLst/>
            </a:prstGeom>
          </p:spPr>
        </p:pic>
      </p:grpSp>
      <p:grpSp>
        <p:nvGrpSpPr>
          <p:cNvPr id="3" name="Group 2"/>
          <p:cNvGrpSpPr/>
          <p:nvPr/>
        </p:nvGrpSpPr>
        <p:grpSpPr>
          <a:xfrm>
            <a:off x="5875336" y="2069332"/>
            <a:ext cx="885640" cy="333380"/>
            <a:chOff x="2716950" y="3143371"/>
            <a:chExt cx="1180854" cy="444507"/>
          </a:xfrm>
        </p:grpSpPr>
        <p:sp>
          <p:nvSpPr>
            <p:cNvPr id="52" name="TextBox 51"/>
            <p:cNvSpPr txBox="1"/>
            <p:nvPr/>
          </p:nvSpPr>
          <p:spPr>
            <a:xfrm>
              <a:off x="3220866" y="3143371"/>
              <a:ext cx="676938" cy="3488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defTabSz="619125" hangingPunct="0">
                <a:defRPr/>
              </a:pPr>
              <a:r>
                <a:rPr lang="en-US" sz="1200" dirty="0">
                  <a:solidFill>
                    <a:srgbClr val="FFFFFF"/>
                  </a:solidFill>
                  <a:latin typeface="Segoe UI Semibold" panose="020B0702040204020203" pitchFamily="34" charset="0"/>
                  <a:cs typeface="Segoe UI Semibold" panose="020B0702040204020203" pitchFamily="34" charset="0"/>
                  <a:sym typeface="Helvetica Light"/>
                </a:rPr>
                <a:t>Tables</a:t>
              </a:r>
            </a:p>
          </p:txBody>
        </p:sp>
        <p:pic>
          <p:nvPicPr>
            <p:cNvPr id="58" name="Picture 57"/>
            <p:cNvPicPr>
              <a:picLocks noChangeAspect="1"/>
            </p:cNvPicPr>
            <p:nvPr/>
          </p:nvPicPr>
          <p:blipFill>
            <a:blip r:embed="rId13"/>
            <a:stretch>
              <a:fillRect/>
            </a:stretch>
          </p:blipFill>
          <p:spPr>
            <a:xfrm>
              <a:off x="2716950" y="3143371"/>
              <a:ext cx="510710" cy="444507"/>
            </a:xfrm>
            <a:prstGeom prst="rect">
              <a:avLst/>
            </a:prstGeom>
          </p:spPr>
        </p:pic>
      </p:grpSp>
      <p:sp>
        <p:nvSpPr>
          <p:cNvPr id="15" name="Rectangle: Rounded Corners 14"/>
          <p:cNvSpPr/>
          <p:nvPr/>
        </p:nvSpPr>
        <p:spPr>
          <a:xfrm>
            <a:off x="1790445" y="1336448"/>
            <a:ext cx="5587659" cy="493752"/>
          </a:xfrm>
          <a:prstGeom prst="roundRect">
            <a:avLst/>
          </a:prstGeom>
          <a:noFill/>
          <a:ln w="38100" cap="rnd">
            <a:solidFill>
              <a:srgbClr val="4EB1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619125" hangingPunct="0"/>
            <a:endParaRPr lang="en-US" sz="2400">
              <a:solidFill>
                <a:srgbClr val="FFFFFF"/>
              </a:solidFill>
              <a:latin typeface="Helvetica Light"/>
              <a:sym typeface="Helvetica Light"/>
            </a:endParaRPr>
          </a:p>
        </p:txBody>
      </p:sp>
      <p:sp>
        <p:nvSpPr>
          <p:cNvPr id="68" name="TextBox 67"/>
          <p:cNvSpPr txBox="1"/>
          <p:nvPr/>
        </p:nvSpPr>
        <p:spPr>
          <a:xfrm>
            <a:off x="2482748" y="1224040"/>
            <a:ext cx="4189225" cy="4924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619125" hangingPunct="0">
              <a:defRPr/>
            </a:pPr>
            <a:r>
              <a:rPr lang="en-US" sz="2700" dirty="0">
                <a:solidFill>
                  <a:srgbClr val="FFFFFF"/>
                </a:solidFill>
                <a:latin typeface="Segoe UI Semilight" panose="020B0402040204020203" pitchFamily="34" charset="0"/>
                <a:cs typeface="Segoe UI Semilight" panose="020B0402040204020203" pitchFamily="34" charset="0"/>
                <a:sym typeface="Helvetica Light"/>
              </a:rPr>
              <a:t>Visual Studio Mobile Center</a:t>
            </a:r>
          </a:p>
        </p:txBody>
      </p:sp>
      <p:sp>
        <p:nvSpPr>
          <p:cNvPr id="69" name="TextBox 68"/>
          <p:cNvSpPr txBox="1"/>
          <p:nvPr/>
        </p:nvSpPr>
        <p:spPr>
          <a:xfrm>
            <a:off x="3290922" y="1674876"/>
            <a:ext cx="2572885" cy="2846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619125" hangingPunct="0">
              <a:defRPr/>
            </a:pPr>
            <a:r>
              <a:rPr lang="en-US" sz="1350" dirty="0">
                <a:solidFill>
                  <a:srgbClr val="0365C0">
                    <a:lumMod val="20000"/>
                    <a:lumOff val="80000"/>
                  </a:srgbClr>
                </a:solidFill>
                <a:latin typeface="Segoe UI Semibold" panose="020B0702040204020203" pitchFamily="34" charset="0"/>
                <a:cs typeface="Segoe UI Semibold" panose="020B0702040204020203" pitchFamily="34" charset="0"/>
                <a:sym typeface="Helvetica Light"/>
              </a:rPr>
              <a:t>Mission control for mobile apps</a:t>
            </a:r>
          </a:p>
        </p:txBody>
      </p:sp>
      <p:grpSp>
        <p:nvGrpSpPr>
          <p:cNvPr id="40" name="Group 39"/>
          <p:cNvGrpSpPr/>
          <p:nvPr/>
        </p:nvGrpSpPr>
        <p:grpSpPr>
          <a:xfrm>
            <a:off x="3423076" y="3539744"/>
            <a:ext cx="2942201" cy="1458803"/>
            <a:chOff x="4564102" y="2872451"/>
            <a:chExt cx="3922934" cy="1945070"/>
          </a:xfrm>
        </p:grpSpPr>
        <p:grpSp>
          <p:nvGrpSpPr>
            <p:cNvPr id="41" name="Group 40"/>
            <p:cNvGrpSpPr/>
            <p:nvPr/>
          </p:nvGrpSpPr>
          <p:grpSpPr>
            <a:xfrm>
              <a:off x="4564102" y="3299910"/>
              <a:ext cx="3019193" cy="1517611"/>
              <a:chOff x="4564102" y="3299910"/>
              <a:chExt cx="3019193" cy="1517611"/>
            </a:xfrm>
          </p:grpSpPr>
          <p:sp>
            <p:nvSpPr>
              <p:cNvPr id="43" name="Rectangle: Rounded Corners 42"/>
              <p:cNvSpPr/>
              <p:nvPr/>
            </p:nvSpPr>
            <p:spPr>
              <a:xfrm>
                <a:off x="4770614" y="3299910"/>
                <a:ext cx="2615182" cy="612298"/>
              </a:xfrm>
              <a:prstGeom prst="roundRect">
                <a:avLst>
                  <a:gd name="adj" fmla="val 5625"/>
                </a:avLst>
              </a:prstGeom>
              <a:solidFill>
                <a:srgbClr val="282D3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619125" hangingPunct="0"/>
                <a:endParaRPr lang="en-US" sz="2400">
                  <a:solidFill>
                    <a:srgbClr val="FFFFFF"/>
                  </a:solidFill>
                  <a:latin typeface="Helvetica Light"/>
                  <a:sym typeface="Helvetica Light"/>
                </a:endParaRPr>
              </a:p>
            </p:txBody>
          </p:sp>
          <p:sp>
            <p:nvSpPr>
              <p:cNvPr id="44" name="Rectangle: Top Corners Rounded 43"/>
              <p:cNvSpPr/>
              <p:nvPr/>
            </p:nvSpPr>
            <p:spPr>
              <a:xfrm rot="10800000">
                <a:off x="4564102" y="4124657"/>
                <a:ext cx="3019193" cy="692864"/>
              </a:xfrm>
              <a:prstGeom prst="round2SameRect">
                <a:avLst>
                  <a:gd name="adj1" fmla="val 50000"/>
                  <a:gd name="adj2" fmla="val 0"/>
                </a:avLst>
              </a:prstGeom>
              <a:solidFill>
                <a:srgbClr val="282D3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619125" hangingPunct="0"/>
                <a:endParaRPr lang="en-US" sz="2400">
                  <a:solidFill>
                    <a:srgbClr val="FFFFFF"/>
                  </a:solidFill>
                  <a:latin typeface="Helvetica Light"/>
                  <a:sym typeface="Helvetica Light"/>
                </a:endParaRPr>
              </a:p>
            </p:txBody>
          </p:sp>
        </p:grpSp>
        <p:sp>
          <p:nvSpPr>
            <p:cNvPr id="42" name="Rectangle: Rounded Corners 41"/>
            <p:cNvSpPr/>
            <p:nvPr/>
          </p:nvSpPr>
          <p:spPr>
            <a:xfrm>
              <a:off x="7942353" y="2872451"/>
              <a:ext cx="544683" cy="629562"/>
            </a:xfrm>
            <a:prstGeom prst="roundRect">
              <a:avLst>
                <a:gd name="adj" fmla="val 11833"/>
              </a:avLst>
            </a:prstGeom>
            <a:solidFill>
              <a:srgbClr val="282D3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619125" hangingPunct="0"/>
              <a:endParaRPr lang="en-US" sz="2400">
                <a:solidFill>
                  <a:srgbClr val="FFFFFF"/>
                </a:solidFill>
                <a:latin typeface="Helvetica Light"/>
                <a:sym typeface="Helvetica Light"/>
              </a:endParaRPr>
            </a:p>
          </p:txBody>
        </p:sp>
      </p:grpSp>
      <p:pic>
        <p:nvPicPr>
          <p:cNvPr id="5" name="Picture 4"/>
          <p:cNvPicPr>
            <a:picLocks noChangeAspect="1"/>
          </p:cNvPicPr>
          <p:nvPr/>
        </p:nvPicPr>
        <p:blipFill>
          <a:blip r:embed="rId14"/>
          <a:stretch>
            <a:fillRect/>
          </a:stretch>
        </p:blipFill>
        <p:spPr>
          <a:xfrm>
            <a:off x="5544734" y="3374681"/>
            <a:ext cx="825930" cy="1123470"/>
          </a:xfrm>
          <a:prstGeom prst="rect">
            <a:avLst/>
          </a:prstGeom>
        </p:spPr>
      </p:pic>
      <p:pic>
        <p:nvPicPr>
          <p:cNvPr id="73" name="Picture 72"/>
          <p:cNvPicPr>
            <a:picLocks noChangeAspect="1"/>
          </p:cNvPicPr>
          <p:nvPr/>
        </p:nvPicPr>
        <p:blipFill>
          <a:blip r:embed="rId15"/>
          <a:stretch>
            <a:fillRect/>
          </a:stretch>
        </p:blipFill>
        <p:spPr>
          <a:xfrm>
            <a:off x="3414926" y="3352338"/>
            <a:ext cx="2290077" cy="1475227"/>
          </a:xfrm>
          <a:prstGeom prst="rect">
            <a:avLst/>
          </a:prstGeom>
        </p:spPr>
      </p:pic>
      <p:cxnSp>
        <p:nvCxnSpPr>
          <p:cNvPr id="75" name="Straight Connector 74"/>
          <p:cNvCxnSpPr>
            <a:cxnSpLocks/>
            <a:endCxn id="73" idx="0"/>
          </p:cNvCxnSpPr>
          <p:nvPr/>
        </p:nvCxnSpPr>
        <p:spPr>
          <a:xfrm>
            <a:off x="4559965" y="2467598"/>
            <a:ext cx="0" cy="884739"/>
          </a:xfrm>
          <a:prstGeom prst="line">
            <a:avLst/>
          </a:prstGeom>
          <a:noFill/>
          <a:ln w="57150" cap="flat">
            <a:solidFill>
              <a:srgbClr val="4EB1FF"/>
            </a:solidFill>
            <a:prstDash val="solid"/>
            <a:miter lim="400000"/>
            <a:headEnd type="oval" w="med" len="med"/>
            <a:tailEnd type="oval" w="med" len="med"/>
          </a:ln>
          <a:effectLst/>
          <a:sp3d/>
        </p:spPr>
        <p:style>
          <a:lnRef idx="0">
            <a:scrgbClr r="0" g="0" b="0"/>
          </a:lnRef>
          <a:fillRef idx="0">
            <a:scrgbClr r="0" g="0" b="0"/>
          </a:fillRef>
          <a:effectRef idx="0">
            <a:scrgbClr r="0" g="0" b="0"/>
          </a:effectRef>
          <a:fontRef idx="none"/>
        </p:style>
      </p:cxnSp>
      <p:sp>
        <p:nvSpPr>
          <p:cNvPr id="48" name="TextBox 47"/>
          <p:cNvSpPr txBox="1"/>
          <p:nvPr/>
        </p:nvSpPr>
        <p:spPr>
          <a:xfrm>
            <a:off x="3948989" y="997058"/>
            <a:ext cx="1256755" cy="2846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619125" hangingPunct="0">
              <a:defRPr/>
            </a:pPr>
            <a:r>
              <a:rPr lang="en-US" sz="1350" dirty="0">
                <a:solidFill>
                  <a:srgbClr val="0365C0">
                    <a:lumMod val="20000"/>
                    <a:lumOff val="80000"/>
                  </a:srgbClr>
                </a:solidFill>
                <a:latin typeface="Segoe UI Semibold" panose="020B0702040204020203" pitchFamily="34" charset="0"/>
                <a:cs typeface="Segoe UI Semibold" panose="020B0702040204020203" pitchFamily="34" charset="0"/>
                <a:sym typeface="Helvetica Light"/>
              </a:rPr>
              <a:t>ANNOUNCING</a:t>
            </a:r>
          </a:p>
        </p:txBody>
      </p:sp>
      <p:sp>
        <p:nvSpPr>
          <p:cNvPr id="2" name="TextBox 1"/>
          <p:cNvSpPr txBox="1"/>
          <p:nvPr/>
        </p:nvSpPr>
        <p:spPr>
          <a:xfrm>
            <a:off x="3855869" y="3821995"/>
            <a:ext cx="341440"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619125" hangingPunct="0"/>
            <a:r>
              <a:rPr lang="en-US" sz="2100" dirty="0">
                <a:solidFill>
                  <a:srgbClr val="FFFFFF"/>
                </a:solidFill>
                <a:latin typeface="Segoe UI Semibold" panose="020B0702040204020203" pitchFamily="34" charset="0"/>
                <a:cs typeface="Segoe UI Semibold" panose="020B0702040204020203" pitchFamily="34" charset="0"/>
                <a:sym typeface="Wingdings" panose="05000000000000000000" pitchFamily="2" charset="2"/>
              </a:rPr>
              <a:t>:-)</a:t>
            </a:r>
            <a:endParaRPr lang="en-US" sz="2100" dirty="0">
              <a:solidFill>
                <a:srgbClr val="FFFFFF"/>
              </a:solidFill>
              <a:latin typeface="Segoe UI Semibold" panose="020B0702040204020203" pitchFamily="34" charset="0"/>
              <a:cs typeface="Segoe UI Semibold" panose="020B0702040204020203" pitchFamily="34" charset="0"/>
              <a:sym typeface="Helvetica Light"/>
            </a:endParaRPr>
          </a:p>
        </p:txBody>
      </p:sp>
    </p:spTree>
    <p:extLst>
      <p:ext uri="{BB962C8B-B14F-4D97-AF65-F5344CB8AC3E}">
        <p14:creationId xmlns:p14="http://schemas.microsoft.com/office/powerpoint/2010/main" val="4130774818"/>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heel(1)">
                                      <p:cBhvr>
                                        <p:cTn id="7" dur="1000"/>
                                        <p:tgtEl>
                                          <p:spTgt spid="15"/>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fade">
                                      <p:cBhvr>
                                        <p:cTn id="11" dur="500"/>
                                        <p:tgtEl>
                                          <p:spTgt spid="6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4"/>
                                        </p:tgtEl>
                                      </p:cBhvr>
                                    </p:animEffect>
                                    <p:set>
                                      <p:cBhvr>
                                        <p:cTn id="25" dur="1" fill="hold">
                                          <p:stCondLst>
                                            <p:cond delay="499"/>
                                          </p:stCondLst>
                                        </p:cTn>
                                        <p:tgtEl>
                                          <p:spTgt spid="14"/>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25"/>
                                        </p:tgtEl>
                                      </p:cBhvr>
                                    </p:animEffect>
                                    <p:set>
                                      <p:cBhvr>
                                        <p:cTn id="28" dur="1" fill="hold">
                                          <p:stCondLst>
                                            <p:cond delay="499"/>
                                          </p:stCondLst>
                                        </p:cTn>
                                        <p:tgtEl>
                                          <p:spTgt spid="25"/>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8"/>
                                        </p:tgtEl>
                                      </p:cBhvr>
                                    </p:animEffect>
                                    <p:set>
                                      <p:cBhvr>
                                        <p:cTn id="31" dur="1" fill="hold">
                                          <p:stCondLst>
                                            <p:cond delay="499"/>
                                          </p:stCondLst>
                                        </p:cTn>
                                        <p:tgtEl>
                                          <p:spTgt spid="18"/>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9"/>
                                        </p:tgtEl>
                                      </p:cBhvr>
                                    </p:animEffect>
                                    <p:set>
                                      <p:cBhvr>
                                        <p:cTn id="34" dur="1" fill="hold">
                                          <p:stCondLst>
                                            <p:cond delay="499"/>
                                          </p:stCondLst>
                                        </p:cTn>
                                        <p:tgtEl>
                                          <p:spTgt spid="19"/>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21"/>
                                        </p:tgtEl>
                                      </p:cBhvr>
                                    </p:animEffect>
                                    <p:set>
                                      <p:cBhvr>
                                        <p:cTn id="37" dur="1" fill="hold">
                                          <p:stCondLst>
                                            <p:cond delay="499"/>
                                          </p:stCondLst>
                                        </p:cTn>
                                        <p:tgtEl>
                                          <p:spTgt spid="21"/>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22"/>
                                        </p:tgtEl>
                                      </p:cBhvr>
                                    </p:animEffect>
                                    <p:set>
                                      <p:cBhvr>
                                        <p:cTn id="40" dur="1" fill="hold">
                                          <p:stCondLst>
                                            <p:cond delay="499"/>
                                          </p:stCondLst>
                                        </p:cTn>
                                        <p:tgtEl>
                                          <p:spTgt spid="22"/>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23"/>
                                        </p:tgtEl>
                                      </p:cBhvr>
                                    </p:animEffect>
                                    <p:set>
                                      <p:cBhvr>
                                        <p:cTn id="43" dur="1" fill="hold">
                                          <p:stCondLst>
                                            <p:cond delay="499"/>
                                          </p:stCondLst>
                                        </p:cTn>
                                        <p:tgtEl>
                                          <p:spTgt spid="23"/>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24"/>
                                        </p:tgtEl>
                                      </p:cBhvr>
                                    </p:animEffect>
                                    <p:set>
                                      <p:cBhvr>
                                        <p:cTn id="46" dur="1" fill="hold">
                                          <p:stCondLst>
                                            <p:cond delay="499"/>
                                          </p:stCondLst>
                                        </p:cTn>
                                        <p:tgtEl>
                                          <p:spTgt spid="24"/>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3"/>
                                        </p:tgtEl>
                                      </p:cBhvr>
                                    </p:animEffect>
                                    <p:set>
                                      <p:cBhvr>
                                        <p:cTn id="49" dur="1" fill="hold">
                                          <p:stCondLst>
                                            <p:cond delay="499"/>
                                          </p:stCondLst>
                                        </p:cTn>
                                        <p:tgtEl>
                                          <p:spTgt spid="3"/>
                                        </p:tgtEl>
                                        <p:attrNameLst>
                                          <p:attrName>style.visibility</p:attrName>
                                        </p:attrNameLst>
                                      </p:cBhvr>
                                      <p:to>
                                        <p:strVal val="hidden"/>
                                      </p:to>
                                    </p:se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fade">
                                      <p:cBhvr>
                                        <p:cTn id="53" dur="500"/>
                                        <p:tgtEl>
                                          <p:spTgt spid="48"/>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68"/>
                                        </p:tgtEl>
                                        <p:attrNameLst>
                                          <p:attrName>style.visibility</p:attrName>
                                        </p:attrNameLst>
                                      </p:cBhvr>
                                      <p:to>
                                        <p:strVal val="visible"/>
                                      </p:to>
                                    </p:set>
                                    <p:animEffect transition="in" filter="fade">
                                      <p:cBhvr>
                                        <p:cTn id="57" dur="500"/>
                                        <p:tgtEl>
                                          <p:spTgt spid="68"/>
                                        </p:tgtEl>
                                      </p:cBhvr>
                                    </p:animEffect>
                                  </p:childTnLst>
                                </p:cTn>
                              </p:par>
                            </p:childTnLst>
                          </p:cTn>
                        </p:par>
                        <p:par>
                          <p:cTn id="58" fill="hold">
                            <p:stCondLst>
                              <p:cond delay="1500"/>
                            </p:stCondLst>
                            <p:childTnLst>
                              <p:par>
                                <p:cTn id="59" presetID="10" presetClass="entr" presetSubtype="0" fill="hold" grpId="0" nodeType="afterEffect">
                                  <p:stCondLst>
                                    <p:cond delay="0"/>
                                  </p:stCondLst>
                                  <p:childTnLst>
                                    <p:set>
                                      <p:cBhvr>
                                        <p:cTn id="60" dur="1" fill="hold">
                                          <p:stCondLst>
                                            <p:cond delay="0"/>
                                          </p:stCondLst>
                                        </p:cTn>
                                        <p:tgtEl>
                                          <p:spTgt spid="69"/>
                                        </p:tgtEl>
                                        <p:attrNameLst>
                                          <p:attrName>style.visibility</p:attrName>
                                        </p:attrNameLst>
                                      </p:cBhvr>
                                      <p:to>
                                        <p:strVal val="visible"/>
                                      </p:to>
                                    </p:set>
                                    <p:animEffect transition="in" filter="fade">
                                      <p:cBhvr>
                                        <p:cTn id="61" dur="500"/>
                                        <p:tgtEl>
                                          <p:spTgt spid="69"/>
                                        </p:tgtEl>
                                      </p:cBhvr>
                                    </p:animEffect>
                                  </p:childTnLst>
                                </p:cTn>
                              </p:par>
                              <p:par>
                                <p:cTn id="62" presetID="10" presetClass="exit" presetSubtype="0" fill="hold" nodeType="withEffect">
                                  <p:stCondLst>
                                    <p:cond delay="250"/>
                                  </p:stCondLst>
                                  <p:childTnLst>
                                    <p:animEffect transition="out" filter="fade">
                                      <p:cBhvr>
                                        <p:cTn id="63" dur="500"/>
                                        <p:tgtEl>
                                          <p:spTgt spid="5"/>
                                        </p:tgtEl>
                                      </p:cBhvr>
                                    </p:animEffect>
                                    <p:set>
                                      <p:cBhvr>
                                        <p:cTn id="64" dur="1" fill="hold">
                                          <p:stCondLst>
                                            <p:cond delay="499"/>
                                          </p:stCondLst>
                                        </p:cTn>
                                        <p:tgtEl>
                                          <p:spTgt spid="5"/>
                                        </p:tgtEl>
                                        <p:attrNameLst>
                                          <p:attrName>style.visibility</p:attrName>
                                        </p:attrNameLst>
                                      </p:cBhvr>
                                      <p:to>
                                        <p:strVal val="hidden"/>
                                      </p:to>
                                    </p:set>
                                  </p:childTnLst>
                                </p:cTn>
                              </p:par>
                            </p:childTnLst>
                          </p:cTn>
                        </p:par>
                        <p:par>
                          <p:cTn id="65" fill="hold">
                            <p:stCondLst>
                              <p:cond delay="2250"/>
                            </p:stCondLst>
                            <p:childTnLst>
                              <p:par>
                                <p:cTn id="66" presetID="22" presetClass="entr" presetSubtype="4" fill="hold" nodeType="afterEffect">
                                  <p:stCondLst>
                                    <p:cond delay="0"/>
                                  </p:stCondLst>
                                  <p:childTnLst>
                                    <p:set>
                                      <p:cBhvr>
                                        <p:cTn id="67" dur="1" fill="hold">
                                          <p:stCondLst>
                                            <p:cond delay="0"/>
                                          </p:stCondLst>
                                        </p:cTn>
                                        <p:tgtEl>
                                          <p:spTgt spid="75"/>
                                        </p:tgtEl>
                                        <p:attrNameLst>
                                          <p:attrName>style.visibility</p:attrName>
                                        </p:attrNameLst>
                                      </p:cBhvr>
                                      <p:to>
                                        <p:strVal val="visible"/>
                                      </p:to>
                                    </p:set>
                                    <p:animEffect transition="in" filter="wipe(down)">
                                      <p:cBhvr>
                                        <p:cTn id="68" dur="500"/>
                                        <p:tgtEl>
                                          <p:spTgt spid="75"/>
                                        </p:tgtEl>
                                      </p:cBhvr>
                                    </p:animEffect>
                                  </p:childTnLst>
                                </p:cTn>
                              </p:par>
                            </p:childTnLst>
                          </p:cTn>
                        </p:par>
                        <p:par>
                          <p:cTn id="69" fill="hold">
                            <p:stCondLst>
                              <p:cond delay="2750"/>
                            </p:stCondLst>
                            <p:childTnLst>
                              <p:par>
                                <p:cTn id="70" presetID="10" presetClass="entr" presetSubtype="0" fill="hold" grpId="0" nodeType="afterEffect">
                                  <p:stCondLst>
                                    <p:cond delay="0"/>
                                  </p:stCondLst>
                                  <p:childTnLst>
                                    <p:set>
                                      <p:cBhvr>
                                        <p:cTn id="71" dur="1" fill="hold">
                                          <p:stCondLst>
                                            <p:cond delay="0"/>
                                          </p:stCondLst>
                                        </p:cTn>
                                        <p:tgtEl>
                                          <p:spTgt spid="2"/>
                                        </p:tgtEl>
                                        <p:attrNameLst>
                                          <p:attrName>style.visibility</p:attrName>
                                        </p:attrNameLst>
                                      </p:cBhvr>
                                      <p:to>
                                        <p:strVal val="visible"/>
                                      </p:to>
                                    </p:set>
                                    <p:animEffect transition="in" filter="fade">
                                      <p:cBhvr>
                                        <p:cTn id="7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15" grpId="0" animBg="1"/>
      <p:bldP spid="68" grpId="0"/>
      <p:bldP spid="69" grpId="0"/>
      <p:bldP spid="48" grpId="0"/>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Rectangle 1"/>
          <p:cNvSpPr/>
          <p:nvPr/>
        </p:nvSpPr>
        <p:spPr bwMode="auto">
          <a:xfrm>
            <a:off x="4569488" y="365"/>
            <a:ext cx="4574513" cy="514277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itle 1"/>
          <p:cNvSpPr>
            <a:spLocks noGrp="1"/>
          </p:cNvSpPr>
          <p:nvPr>
            <p:ph type="title"/>
          </p:nvPr>
        </p:nvSpPr>
        <p:spPr>
          <a:xfrm>
            <a:off x="201930" y="217468"/>
            <a:ext cx="4094072" cy="674653"/>
          </a:xfrm>
        </p:spPr>
        <p:txBody>
          <a:bodyPr/>
          <a:lstStyle/>
          <a:p>
            <a:r>
              <a:rPr lang="en-US">
                <a:solidFill>
                  <a:schemeClr val="bg1"/>
                </a:solidFill>
              </a:rPr>
              <a:t>Connect all of your mobile apps</a:t>
            </a:r>
          </a:p>
        </p:txBody>
      </p:sp>
      <p:sp>
        <p:nvSpPr>
          <p:cNvPr id="6" name="Text Placeholder 5"/>
          <p:cNvSpPr>
            <a:spLocks noGrp="1"/>
          </p:cNvSpPr>
          <p:nvPr>
            <p:ph type="body" sz="quarter" idx="10"/>
          </p:nvPr>
        </p:nvSpPr>
        <p:spPr>
          <a:xfrm>
            <a:off x="202548" y="1370721"/>
            <a:ext cx="4264383" cy="3868030"/>
          </a:xfrm>
        </p:spPr>
        <p:txBody>
          <a:bodyPr/>
          <a:lstStyle/>
          <a:p>
            <a:r>
              <a:rPr lang="en-US" sz="2400" dirty="0">
                <a:solidFill>
                  <a:schemeClr val="bg1"/>
                </a:solidFill>
              </a:rPr>
              <a:t>Automate your entire mobile app lifecycle in a few easy steps</a:t>
            </a:r>
          </a:p>
          <a:p>
            <a:pPr lvl="1"/>
            <a:endParaRPr lang="en-US" dirty="0">
              <a:solidFill>
                <a:schemeClr val="bg1"/>
              </a:solidFill>
            </a:endParaRPr>
          </a:p>
          <a:p>
            <a:pPr lvl="1"/>
            <a:r>
              <a:rPr lang="en-US" sz="1400" dirty="0">
                <a:solidFill>
                  <a:schemeClr val="bg1"/>
                </a:solidFill>
                <a:latin typeface="Segoe UI Light" charset="0"/>
                <a:ea typeface="Segoe UI Light" charset="0"/>
                <a:cs typeface="Segoe UI Light" charset="0"/>
              </a:rPr>
              <a:t>Streamline your workflow, no matter which programming language you use. </a:t>
            </a:r>
          </a:p>
          <a:p>
            <a:pPr lvl="1"/>
            <a:endParaRPr lang="en-US" sz="1400" dirty="0">
              <a:solidFill>
                <a:schemeClr val="bg1"/>
              </a:solidFill>
              <a:latin typeface="Segoe UI Light" charset="0"/>
              <a:ea typeface="Segoe UI Light" charset="0"/>
              <a:cs typeface="Segoe UI Light" charset="0"/>
            </a:endParaRPr>
          </a:p>
          <a:p>
            <a:pPr lvl="1"/>
            <a:r>
              <a:rPr lang="en-US" sz="1400" dirty="0">
                <a:solidFill>
                  <a:schemeClr val="bg1"/>
                </a:solidFill>
                <a:latin typeface="Segoe UI Light" charset="0"/>
                <a:ea typeface="Segoe UI Light" charset="0"/>
                <a:cs typeface="Segoe UI Light" charset="0"/>
              </a:rPr>
              <a:t>Connect your apps to continuous integration, automated testing, distribution, and feedback capabilities. </a:t>
            </a:r>
          </a:p>
          <a:p>
            <a:pPr lvl="1"/>
            <a:endParaRPr lang="en-US" sz="1400" dirty="0">
              <a:solidFill>
                <a:schemeClr val="bg1"/>
              </a:solidFill>
              <a:latin typeface="Segoe UI Light" charset="0"/>
              <a:ea typeface="Segoe UI Light" charset="0"/>
              <a:cs typeface="Segoe UI Light" charset="0"/>
            </a:endParaRPr>
          </a:p>
          <a:p>
            <a:pPr lvl="1"/>
            <a:r>
              <a:rPr lang="en-US" sz="1400" dirty="0">
                <a:solidFill>
                  <a:schemeClr val="bg1"/>
                </a:solidFill>
                <a:latin typeface="Segoe UI Light" charset="0"/>
                <a:ea typeface="Segoe UI Light" charset="0"/>
                <a:cs typeface="Segoe UI Light" charset="0"/>
              </a:rPr>
              <a:t>Release higher quality apps faster.</a:t>
            </a:r>
          </a:p>
          <a:p>
            <a:pPr lvl="1"/>
            <a:endParaRPr lang="en-US" sz="1400" dirty="0">
              <a:solidFill>
                <a:schemeClr val="bg1"/>
              </a:solidFill>
              <a:latin typeface="Segoe UI Light" charset="0"/>
              <a:ea typeface="Segoe UI Light" charset="0"/>
              <a:cs typeface="Segoe UI Light" charset="0"/>
            </a:endParaRPr>
          </a:p>
          <a:p>
            <a:pPr lvl="1"/>
            <a:r>
              <a:rPr lang="en-US" sz="1400" dirty="0">
                <a:solidFill>
                  <a:schemeClr val="bg1"/>
                </a:solidFill>
                <a:latin typeface="Segoe UI Light" charset="0"/>
                <a:ea typeface="Segoe UI Light" charset="0"/>
                <a:cs typeface="Segoe UI Light" charset="0"/>
              </a:rPr>
              <a:t>Get the time and data you need to focus on developing what your users want.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37540" y="1036709"/>
            <a:ext cx="3516123" cy="3193119"/>
          </a:xfrm>
          <a:prstGeom prst="rect">
            <a:avLst/>
          </a:prstGeom>
        </p:spPr>
      </p:pic>
    </p:spTree>
    <p:extLst>
      <p:ext uri="{BB962C8B-B14F-4D97-AF65-F5344CB8AC3E}">
        <p14:creationId xmlns:p14="http://schemas.microsoft.com/office/powerpoint/2010/main" val="28015950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53" y="219700"/>
            <a:ext cx="8298180" cy="994172"/>
          </a:xfrm>
        </p:spPr>
        <p:txBody>
          <a:bodyPr/>
          <a:lstStyle/>
          <a:p>
            <a:r>
              <a:rPr lang="de-DE" dirty="0"/>
              <a:t>Resources</a:t>
            </a:r>
          </a:p>
        </p:txBody>
      </p:sp>
      <p:sp>
        <p:nvSpPr>
          <p:cNvPr id="4" name="TextBox 3"/>
          <p:cNvSpPr txBox="1"/>
          <p:nvPr/>
        </p:nvSpPr>
        <p:spPr>
          <a:xfrm>
            <a:off x="533400" y="1123950"/>
            <a:ext cx="5100563" cy="2954655"/>
          </a:xfrm>
          <a:prstGeom prst="rect">
            <a:avLst/>
          </a:prstGeom>
          <a:noFill/>
        </p:spPr>
        <p:txBody>
          <a:bodyPr wrap="none" lIns="182880" tIns="146304" rIns="182880" bIns="146304" rtlCol="0">
            <a:spAutoFit/>
          </a:bodyPr>
          <a:lstStyle/>
          <a:p>
            <a:pPr>
              <a:lnSpc>
                <a:spcPct val="90000"/>
              </a:lnSpc>
            </a:pPr>
            <a:r>
              <a:rPr lang="en-US" sz="2400" dirty="0">
                <a:gradFill>
                  <a:gsLst>
                    <a:gs pos="2917">
                      <a:schemeClr val="tx1"/>
                    </a:gs>
                    <a:gs pos="30000">
                      <a:schemeClr val="tx1"/>
                    </a:gs>
                  </a:gsLst>
                  <a:lin ang="5400000" scaled="0"/>
                </a:gradFill>
              </a:rPr>
              <a:t>Mobile Center (Preview)</a:t>
            </a:r>
          </a:p>
          <a:p>
            <a:pPr>
              <a:lnSpc>
                <a:spcPct val="90000"/>
              </a:lnSpc>
            </a:pPr>
            <a:r>
              <a:rPr lang="en-US" sz="2400" dirty="0">
                <a:solidFill>
                  <a:schemeClr val="accent1">
                    <a:lumMod val="60000"/>
                    <a:lumOff val="40000"/>
                  </a:schemeClr>
                </a:solidFill>
              </a:rPr>
              <a:t>visualstudio.com/vs/mobile-center</a:t>
            </a:r>
          </a:p>
          <a:p>
            <a:pPr>
              <a:lnSpc>
                <a:spcPct val="90000"/>
              </a:lnSpc>
            </a:pPr>
            <a:endParaRPr lang="en-US" sz="2400" dirty="0">
              <a:gradFill>
                <a:gsLst>
                  <a:gs pos="2917">
                    <a:schemeClr val="tx1"/>
                  </a:gs>
                  <a:gs pos="30000">
                    <a:schemeClr val="tx1"/>
                  </a:gs>
                </a:gsLst>
                <a:lin ang="5400000" scaled="0"/>
              </a:gradFill>
            </a:endParaRPr>
          </a:p>
          <a:p>
            <a:pPr>
              <a:lnSpc>
                <a:spcPct val="90000"/>
              </a:lnSpc>
            </a:pPr>
            <a:r>
              <a:rPr lang="en-US" sz="2400" dirty="0">
                <a:gradFill>
                  <a:gsLst>
                    <a:gs pos="2917">
                      <a:schemeClr val="tx1"/>
                    </a:gs>
                    <a:gs pos="30000">
                      <a:schemeClr val="tx1"/>
                    </a:gs>
                  </a:gsLst>
                  <a:lin ang="5400000" scaled="0"/>
                </a:gradFill>
              </a:rPr>
              <a:t>Mobile Center Documentation</a:t>
            </a:r>
          </a:p>
          <a:p>
            <a:pPr>
              <a:lnSpc>
                <a:spcPct val="90000"/>
              </a:lnSpc>
            </a:pPr>
            <a:r>
              <a:rPr lang="en-US" sz="2400" dirty="0">
                <a:solidFill>
                  <a:schemeClr val="accent1">
                    <a:lumMod val="60000"/>
                    <a:lumOff val="40000"/>
                  </a:schemeClr>
                </a:solidFill>
              </a:rPr>
              <a:t>aka.ms/</a:t>
            </a:r>
            <a:r>
              <a:rPr lang="en-US" sz="2400" dirty="0" err="1">
                <a:solidFill>
                  <a:schemeClr val="accent1">
                    <a:lumMod val="60000"/>
                    <a:lumOff val="40000"/>
                  </a:schemeClr>
                </a:solidFill>
              </a:rPr>
              <a:t>mobilecenterdocs</a:t>
            </a:r>
            <a:endParaRPr lang="en-US" sz="2400" dirty="0">
              <a:solidFill>
                <a:schemeClr val="accent1">
                  <a:lumMod val="60000"/>
                  <a:lumOff val="40000"/>
                </a:schemeClr>
              </a:solidFill>
            </a:endParaRPr>
          </a:p>
          <a:p>
            <a:pPr>
              <a:lnSpc>
                <a:spcPct val="90000"/>
              </a:lnSpc>
            </a:pPr>
            <a:endParaRPr lang="en-US" sz="2400" dirty="0">
              <a:solidFill>
                <a:schemeClr val="accent1">
                  <a:lumMod val="60000"/>
                  <a:lumOff val="40000"/>
                </a:schemeClr>
              </a:solidFill>
            </a:endParaRPr>
          </a:p>
          <a:p>
            <a:pPr>
              <a:lnSpc>
                <a:spcPct val="90000"/>
              </a:lnSpc>
            </a:pPr>
            <a:r>
              <a:rPr lang="en-US" sz="2400" dirty="0"/>
              <a:t>Mobile Center Webinar Series</a:t>
            </a:r>
          </a:p>
          <a:p>
            <a:pPr>
              <a:lnSpc>
                <a:spcPct val="90000"/>
              </a:lnSpc>
            </a:pPr>
            <a:r>
              <a:rPr lang="en-US" sz="2400" dirty="0">
                <a:solidFill>
                  <a:schemeClr val="accent1">
                    <a:lumMod val="60000"/>
                    <a:lumOff val="40000"/>
                  </a:schemeClr>
                </a:solidFill>
              </a:rPr>
              <a:t>aka.ms/mobile-center-webinars</a:t>
            </a:r>
          </a:p>
        </p:txBody>
      </p:sp>
    </p:spTree>
    <p:extLst>
      <p:ext uri="{BB962C8B-B14F-4D97-AF65-F5344CB8AC3E}">
        <p14:creationId xmlns:p14="http://schemas.microsoft.com/office/powerpoint/2010/main" val="407655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Who am I?</a:t>
            </a:r>
          </a:p>
        </p:txBody>
      </p:sp>
      <p:sp>
        <p:nvSpPr>
          <p:cNvPr id="6" name="Text Placeholder 5"/>
          <p:cNvSpPr>
            <a:spLocks noGrp="1"/>
          </p:cNvSpPr>
          <p:nvPr>
            <p:ph idx="4294967295"/>
          </p:nvPr>
        </p:nvSpPr>
        <p:spPr>
          <a:xfrm>
            <a:off x="650" y="1036582"/>
            <a:ext cx="8759909" cy="1507834"/>
          </a:xfrm>
        </p:spPr>
        <p:txBody>
          <a:bodyPr>
            <a:noAutofit/>
          </a:bodyPr>
          <a:lstStyle/>
          <a:p>
            <a:r>
              <a:rPr lang="en-US" sz="2353" dirty="0"/>
              <a:t>Abel </a:t>
            </a:r>
            <a:r>
              <a:rPr lang="en-US" sz="2353" dirty="0" smtClean="0"/>
              <a:t>Wang | </a:t>
            </a:r>
            <a:r>
              <a:rPr lang="en-US" sz="2353" dirty="0"/>
              <a:t>@</a:t>
            </a:r>
            <a:r>
              <a:rPr lang="en-US" sz="2353" dirty="0" err="1"/>
              <a:t>AbelSquidHead</a:t>
            </a:r>
            <a:endParaRPr lang="en-US" sz="2353" dirty="0"/>
          </a:p>
          <a:p>
            <a:pPr lvl="1"/>
            <a:r>
              <a:rPr lang="en-US" sz="1471" dirty="0"/>
              <a:t>Senior Technical </a:t>
            </a:r>
            <a:r>
              <a:rPr lang="en-US" sz="1471" dirty="0" smtClean="0"/>
              <a:t>Product </a:t>
            </a:r>
            <a:r>
              <a:rPr lang="en-US" sz="1471" dirty="0"/>
              <a:t>Marketing Manager for .NET, Mobile and DevOps</a:t>
            </a:r>
          </a:p>
          <a:p>
            <a:pPr lvl="1"/>
            <a:r>
              <a:rPr lang="en-US" sz="1471" dirty="0"/>
              <a:t>Blog at abelsquidhead.com</a:t>
            </a:r>
          </a:p>
          <a:p>
            <a:pPr lvl="1"/>
            <a:r>
              <a:rPr lang="en-US" sz="1471" dirty="0">
                <a:solidFill>
                  <a:schemeClr val="tx1"/>
                </a:solidFill>
              </a:rPr>
              <a:t>abel.wang@microsoft.com</a:t>
            </a:r>
          </a:p>
          <a:p>
            <a:r>
              <a:rPr lang="en-US" sz="2353" dirty="0"/>
              <a:t>Work</a:t>
            </a:r>
          </a:p>
          <a:p>
            <a:pPr lvl="1"/>
            <a:r>
              <a:rPr lang="en-US" sz="1471" dirty="0"/>
              <a:t>Writing code for over 20 years</a:t>
            </a:r>
          </a:p>
          <a:p>
            <a:pPr lvl="1"/>
            <a:r>
              <a:rPr lang="en-US" sz="1471" dirty="0"/>
              <a:t>Process Consultant/Certified Scrum</a:t>
            </a:r>
            <a:br>
              <a:rPr lang="en-US" sz="1471" dirty="0"/>
            </a:br>
            <a:r>
              <a:rPr lang="en-US" sz="1471" dirty="0"/>
              <a:t>Master</a:t>
            </a:r>
          </a:p>
          <a:p>
            <a:pPr lvl="1"/>
            <a:r>
              <a:rPr lang="en-US" sz="1471" dirty="0"/>
              <a:t>ALM Ranger</a:t>
            </a:r>
          </a:p>
          <a:p>
            <a:pPr lvl="1"/>
            <a:r>
              <a:rPr lang="en-US" sz="1471" dirty="0"/>
              <a:t>VSTS Team</a:t>
            </a:r>
          </a:p>
          <a:p>
            <a:pPr lvl="1"/>
            <a:r>
              <a:rPr lang="en-US" sz="1471" dirty="0"/>
              <a:t>DevOps, General App Dev, Mobile</a:t>
            </a:r>
            <a:br>
              <a:rPr lang="en-US" sz="1471" dirty="0"/>
            </a:br>
            <a:r>
              <a:rPr lang="en-US" sz="1471" dirty="0"/>
              <a:t>Visual Studio, Azure</a:t>
            </a:r>
          </a:p>
          <a:p>
            <a:r>
              <a:rPr lang="en-US" sz="2353" dirty="0"/>
              <a:t>Fun Stuff</a:t>
            </a:r>
          </a:p>
          <a:p>
            <a:pPr lvl="1"/>
            <a:r>
              <a:rPr lang="en-US" sz="1471" dirty="0"/>
              <a:t>Rock star in his own mind</a:t>
            </a:r>
          </a:p>
          <a:p>
            <a:pPr lvl="1"/>
            <a:r>
              <a:rPr lang="en-US" sz="1471" dirty="0"/>
              <a:t>Training for the Great Wall Marathon</a:t>
            </a:r>
          </a:p>
          <a:p>
            <a:pPr marL="252087" lvl="1" indent="0">
              <a:buNone/>
            </a:pPr>
            <a:endParaRPr lang="en-US" sz="147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8011" y="262845"/>
            <a:ext cx="1905850" cy="25411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92672" y="1856060"/>
            <a:ext cx="3292622" cy="2202163"/>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46689" y="3140033"/>
            <a:ext cx="1313870" cy="1619422"/>
          </a:xfrm>
          <a:prstGeom prst="rect">
            <a:avLst/>
          </a:prstGeom>
        </p:spPr>
      </p:pic>
    </p:spTree>
    <p:extLst>
      <p:ext uri="{BB962C8B-B14F-4D97-AF65-F5344CB8AC3E}">
        <p14:creationId xmlns:p14="http://schemas.microsoft.com/office/powerpoint/2010/main" val="1632715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365"/>
            <a:ext cx="9143533" cy="51432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r>
              <a:rPr lang="en-US" sz="2941" dirty="0">
                <a:solidFill>
                  <a:srgbClr val="000000">
                    <a:lumMod val="65000"/>
                    <a:lumOff val="35000"/>
                  </a:srgbClr>
                </a:solidFill>
                <a:latin typeface="Segoe UI"/>
                <a:ea typeface="Segoe UI" pitchFamily="34" charset="0"/>
                <a:cs typeface="Segoe UI" pitchFamily="34" charset="0"/>
              </a:rPr>
              <a:t>What is DevOps?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8610" y="1685886"/>
            <a:ext cx="6092596" cy="3450753"/>
          </a:xfrm>
          <a:prstGeom prst="rect">
            <a:avLst/>
          </a:prstGeom>
        </p:spPr>
      </p:pic>
      <p:sp>
        <p:nvSpPr>
          <p:cNvPr id="11" name="Title 1"/>
          <p:cNvSpPr txBox="1">
            <a:spLocks/>
          </p:cNvSpPr>
          <p:nvPr/>
        </p:nvSpPr>
        <p:spPr>
          <a:xfrm>
            <a:off x="226975" y="652458"/>
            <a:ext cx="1760458" cy="1134741"/>
          </a:xfrm>
          <a:prstGeom prst="rect">
            <a:avLst/>
          </a:prstGeom>
        </p:spPr>
        <p:txBody>
          <a:bodyPr vert="horz" wrap="square" lIns="107556" tIns="67222" rIns="107556" bIns="6722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05056" indent="-105056" defTabSz="699494"/>
            <a:r>
              <a:rPr lang="en-US" sz="1765" b="1" spc="-76" dirty="0">
                <a:gradFill>
                  <a:gsLst>
                    <a:gs pos="1250">
                      <a:srgbClr val="000000"/>
                    </a:gs>
                    <a:gs pos="100000">
                      <a:srgbClr val="000000"/>
                    </a:gs>
                  </a:gsLst>
                  <a:lin ang="5400000" scaled="0"/>
                </a:gradFill>
                <a:latin typeface="Segoe UI"/>
              </a:rPr>
              <a:t>“DevOps</a:t>
            </a:r>
            <a:r>
              <a:rPr lang="en-US" sz="1765" spc="-76" dirty="0">
                <a:gradFill>
                  <a:gsLst>
                    <a:gs pos="1250">
                      <a:srgbClr val="000000"/>
                    </a:gs>
                    <a:gs pos="100000">
                      <a:srgbClr val="000000"/>
                    </a:gs>
                  </a:gsLst>
                  <a:lin ang="5400000" scaled="0"/>
                </a:gradFill>
                <a:latin typeface="Segoe UI"/>
              </a:rPr>
              <a:t> is development </a:t>
            </a:r>
            <a:br>
              <a:rPr lang="en-US" sz="1765" spc="-76" dirty="0">
                <a:gradFill>
                  <a:gsLst>
                    <a:gs pos="1250">
                      <a:srgbClr val="000000"/>
                    </a:gs>
                    <a:gs pos="100000">
                      <a:srgbClr val="000000"/>
                    </a:gs>
                  </a:gsLst>
                  <a:lin ang="5400000" scaled="0"/>
                </a:gradFill>
                <a:latin typeface="Segoe UI"/>
              </a:rPr>
            </a:br>
            <a:r>
              <a:rPr lang="en-US" sz="1765" spc="-76" dirty="0">
                <a:gradFill>
                  <a:gsLst>
                    <a:gs pos="1250">
                      <a:srgbClr val="000000"/>
                    </a:gs>
                    <a:gs pos="100000">
                      <a:srgbClr val="000000"/>
                    </a:gs>
                  </a:gsLst>
                  <a:lin ang="5400000" scaled="0"/>
                </a:gradFill>
                <a:latin typeface="Segoe UI"/>
              </a:rPr>
              <a:t>and operations </a:t>
            </a:r>
            <a:r>
              <a:rPr lang="en-US" sz="1765" spc="-76" dirty="0">
                <a:gradFill>
                  <a:gsLst>
                    <a:gs pos="1250">
                      <a:srgbClr val="FCB614"/>
                    </a:gs>
                    <a:gs pos="100000">
                      <a:srgbClr val="FCB614"/>
                    </a:gs>
                  </a:gsLst>
                  <a:lin ang="5400000" scaled="0"/>
                </a:gradFill>
                <a:latin typeface="Segoe UI"/>
              </a:rPr>
              <a:t>collaboration</a:t>
            </a:r>
            <a:r>
              <a:rPr lang="en-US" sz="1765" spc="-76" dirty="0">
                <a:gradFill>
                  <a:gsLst>
                    <a:gs pos="1250">
                      <a:srgbClr val="000000"/>
                    </a:gs>
                    <a:gs pos="100000">
                      <a:srgbClr val="000000"/>
                    </a:gs>
                  </a:gsLst>
                  <a:lin ang="5400000" scaled="0"/>
                </a:gradFill>
                <a:latin typeface="Segoe UI"/>
              </a:rPr>
              <a:t>”</a:t>
            </a:r>
          </a:p>
        </p:txBody>
      </p:sp>
      <p:sp>
        <p:nvSpPr>
          <p:cNvPr id="12" name="Title 1"/>
          <p:cNvSpPr txBox="1">
            <a:spLocks/>
          </p:cNvSpPr>
          <p:nvPr/>
        </p:nvSpPr>
        <p:spPr>
          <a:xfrm>
            <a:off x="7451532" y="652458"/>
            <a:ext cx="1599140" cy="1043789"/>
          </a:xfrm>
          <a:prstGeom prst="rect">
            <a:avLst/>
          </a:prstGeom>
        </p:spPr>
        <p:txBody>
          <a:bodyPr vert="horz" wrap="square" lIns="107556" tIns="67222" rIns="107556" bIns="6722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98052" indent="-98052" defTabSz="699494"/>
            <a:r>
              <a:rPr lang="en-US" sz="1765" b="1" spc="-76" dirty="0">
                <a:gradFill>
                  <a:gsLst>
                    <a:gs pos="1250">
                      <a:srgbClr val="000000"/>
                    </a:gs>
                    <a:gs pos="100000">
                      <a:srgbClr val="000000"/>
                    </a:gs>
                  </a:gsLst>
                  <a:lin ang="5400000" scaled="0"/>
                </a:gradFill>
                <a:latin typeface="Segoe UI"/>
              </a:rPr>
              <a:t>“DevOps</a:t>
            </a:r>
            <a:r>
              <a:rPr lang="en-US" sz="1765" spc="-76" dirty="0">
                <a:gradFill>
                  <a:gsLst>
                    <a:gs pos="1250">
                      <a:srgbClr val="000000"/>
                    </a:gs>
                    <a:gs pos="100000">
                      <a:srgbClr val="000000"/>
                    </a:gs>
                  </a:gsLst>
                  <a:lin ang="5400000" scaled="0"/>
                </a:gradFill>
                <a:latin typeface="Segoe UI"/>
              </a:rPr>
              <a:t> is treating your </a:t>
            </a:r>
            <a:r>
              <a:rPr lang="en-US" sz="1765" spc="-76" dirty="0">
                <a:gradFill>
                  <a:gsLst>
                    <a:gs pos="1250">
                      <a:srgbClr val="00BCF2"/>
                    </a:gs>
                    <a:gs pos="100000">
                      <a:srgbClr val="00BCF2"/>
                    </a:gs>
                  </a:gsLst>
                  <a:lin ang="5400000" scaled="0"/>
                </a:gradFill>
                <a:latin typeface="Segoe UI"/>
              </a:rPr>
              <a:t>i</a:t>
            </a:r>
            <a:r>
              <a:rPr lang="en-US" sz="1765" spc="-76" dirty="0">
                <a:gradFill>
                  <a:gsLst>
                    <a:gs pos="1250">
                      <a:srgbClr val="00BCF2"/>
                    </a:gs>
                    <a:gs pos="100000">
                      <a:srgbClr val="00BCF2"/>
                    </a:gs>
                  </a:gsLst>
                </a:gradFill>
                <a:latin typeface="Segoe UI"/>
              </a:rPr>
              <a:t>nfrastructure </a:t>
            </a:r>
            <a:br>
              <a:rPr lang="en-US" sz="1765" spc="-76" dirty="0">
                <a:gradFill>
                  <a:gsLst>
                    <a:gs pos="1250">
                      <a:srgbClr val="00BCF2"/>
                    </a:gs>
                    <a:gs pos="100000">
                      <a:srgbClr val="00BCF2"/>
                    </a:gs>
                  </a:gsLst>
                </a:gradFill>
                <a:latin typeface="Segoe UI"/>
              </a:rPr>
            </a:br>
            <a:r>
              <a:rPr lang="en-US" sz="1765" spc="-76" dirty="0">
                <a:gradFill>
                  <a:gsLst>
                    <a:gs pos="1250">
                      <a:srgbClr val="00BCF2"/>
                    </a:gs>
                    <a:gs pos="100000">
                      <a:srgbClr val="00BCF2"/>
                    </a:gs>
                  </a:gsLst>
                </a:gradFill>
                <a:latin typeface="Segoe UI"/>
              </a:rPr>
              <a:t>as code</a:t>
            </a:r>
            <a:r>
              <a:rPr lang="en-US" sz="1765" spc="-76" dirty="0">
                <a:gradFill>
                  <a:gsLst>
                    <a:gs pos="1250">
                      <a:srgbClr val="000000"/>
                    </a:gs>
                    <a:gs pos="100000">
                      <a:srgbClr val="000000"/>
                    </a:gs>
                  </a:gsLst>
                  <a:lin ang="5400000" scaled="0"/>
                </a:gradFill>
                <a:latin typeface="Segoe UI"/>
              </a:rPr>
              <a:t>”</a:t>
            </a:r>
          </a:p>
        </p:txBody>
      </p:sp>
      <p:sp>
        <p:nvSpPr>
          <p:cNvPr id="13" name="Title 1"/>
          <p:cNvSpPr txBox="1">
            <a:spLocks/>
          </p:cNvSpPr>
          <p:nvPr/>
        </p:nvSpPr>
        <p:spPr>
          <a:xfrm>
            <a:off x="226975" y="2653313"/>
            <a:ext cx="1523180" cy="609866"/>
          </a:xfrm>
          <a:prstGeom prst="rect">
            <a:avLst/>
          </a:prstGeom>
        </p:spPr>
        <p:txBody>
          <a:bodyPr vert="horz" wrap="square" lIns="107556" tIns="67222" rIns="107556" bIns="6722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05056" indent="-105056" defTabSz="699494"/>
            <a:r>
              <a:rPr lang="en-US" sz="1765" b="1" spc="-76" dirty="0">
                <a:gradFill>
                  <a:gsLst>
                    <a:gs pos="1250">
                      <a:srgbClr val="000000"/>
                    </a:gs>
                    <a:gs pos="100000">
                      <a:srgbClr val="000000"/>
                    </a:gs>
                  </a:gsLst>
                  <a:lin ang="5400000" scaled="0"/>
                </a:gradFill>
                <a:latin typeface="Segoe UI"/>
              </a:rPr>
              <a:t>“DevOps</a:t>
            </a:r>
            <a:r>
              <a:rPr lang="en-US" sz="1765" spc="-76" dirty="0">
                <a:gradFill>
                  <a:gsLst>
                    <a:gs pos="1250">
                      <a:srgbClr val="000000"/>
                    </a:gs>
                    <a:gs pos="100000">
                      <a:srgbClr val="000000"/>
                    </a:gs>
                  </a:gsLst>
                  <a:lin ang="5400000" scaled="0"/>
                </a:gradFill>
                <a:latin typeface="Segoe UI"/>
              </a:rPr>
              <a:t> </a:t>
            </a:r>
            <a:br>
              <a:rPr lang="en-US" sz="1765" spc="-76" dirty="0">
                <a:gradFill>
                  <a:gsLst>
                    <a:gs pos="1250">
                      <a:srgbClr val="000000"/>
                    </a:gs>
                    <a:gs pos="100000">
                      <a:srgbClr val="000000"/>
                    </a:gs>
                  </a:gsLst>
                  <a:lin ang="5400000" scaled="0"/>
                </a:gradFill>
                <a:latin typeface="Segoe UI"/>
              </a:rPr>
            </a:br>
            <a:r>
              <a:rPr lang="en-US" sz="1765" spc="-76" dirty="0">
                <a:gradFill>
                  <a:gsLst>
                    <a:gs pos="1250">
                      <a:srgbClr val="000000"/>
                    </a:gs>
                    <a:gs pos="100000">
                      <a:srgbClr val="000000"/>
                    </a:gs>
                  </a:gsLst>
                  <a:lin ang="5400000" scaled="0"/>
                </a:gradFill>
                <a:latin typeface="Segoe UI"/>
              </a:rPr>
              <a:t>is using </a:t>
            </a:r>
            <a:r>
              <a:rPr lang="en-US" sz="1765" spc="-76" dirty="0">
                <a:gradFill>
                  <a:gsLst>
                    <a:gs pos="1250">
                      <a:srgbClr val="FCB614"/>
                    </a:gs>
                    <a:gs pos="100000">
                      <a:srgbClr val="FCB614"/>
                    </a:gs>
                  </a:gsLst>
                </a:gradFill>
                <a:latin typeface="Segoe UI"/>
              </a:rPr>
              <a:t>automation</a:t>
            </a:r>
            <a:r>
              <a:rPr lang="en-US" sz="1765" spc="-76" dirty="0">
                <a:gradFill>
                  <a:gsLst>
                    <a:gs pos="1250">
                      <a:srgbClr val="000000"/>
                    </a:gs>
                    <a:gs pos="100000">
                      <a:srgbClr val="000000"/>
                    </a:gs>
                  </a:gsLst>
                  <a:lin ang="5400000" scaled="0"/>
                </a:gradFill>
                <a:latin typeface="Segoe UI"/>
              </a:rPr>
              <a:t>”</a:t>
            </a:r>
          </a:p>
        </p:txBody>
      </p:sp>
      <p:sp>
        <p:nvSpPr>
          <p:cNvPr id="14" name="Title 1"/>
          <p:cNvSpPr txBox="1">
            <a:spLocks/>
          </p:cNvSpPr>
          <p:nvPr/>
        </p:nvSpPr>
        <p:spPr>
          <a:xfrm>
            <a:off x="7451532" y="4222453"/>
            <a:ext cx="1221613" cy="466356"/>
          </a:xfrm>
          <a:prstGeom prst="rect">
            <a:avLst/>
          </a:prstGeom>
        </p:spPr>
        <p:txBody>
          <a:bodyPr vert="horz" wrap="square" lIns="107556" tIns="67222" rIns="107556" bIns="6722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05056" indent="-105056" defTabSz="699494"/>
            <a:r>
              <a:rPr lang="en-US" sz="1765" b="1" spc="-76" dirty="0">
                <a:gradFill>
                  <a:gsLst>
                    <a:gs pos="1250">
                      <a:srgbClr val="000000"/>
                    </a:gs>
                    <a:gs pos="100000">
                      <a:srgbClr val="000000"/>
                    </a:gs>
                  </a:gsLst>
                  <a:lin ang="5400000" scaled="0"/>
                </a:gradFill>
                <a:latin typeface="Segoe UI"/>
              </a:rPr>
              <a:t>“</a:t>
            </a:r>
            <a:r>
              <a:rPr lang="en-US" sz="1765" spc="-76" dirty="0">
                <a:gradFill>
                  <a:gsLst>
                    <a:gs pos="1250">
                      <a:srgbClr val="00BCF2"/>
                    </a:gs>
                    <a:gs pos="100000">
                      <a:srgbClr val="00BCF2"/>
                    </a:gs>
                  </a:gsLst>
                  <a:lin ang="5400000" scaled="0"/>
                </a:gradFill>
                <a:latin typeface="Segoe UI"/>
              </a:rPr>
              <a:t>Kanban</a:t>
            </a:r>
            <a:r>
              <a:rPr lang="en-US" sz="1765" spc="-76" dirty="0">
                <a:solidFill>
                  <a:srgbClr val="0072C6"/>
                </a:solidFill>
                <a:latin typeface="Segoe UI"/>
              </a:rPr>
              <a:t> </a:t>
            </a:r>
            <a:br>
              <a:rPr lang="en-US" sz="1765" spc="-76" dirty="0">
                <a:solidFill>
                  <a:srgbClr val="0072C6"/>
                </a:solidFill>
                <a:latin typeface="Segoe UI"/>
              </a:rPr>
            </a:br>
            <a:r>
              <a:rPr lang="en-US" sz="1765" spc="-76" dirty="0">
                <a:gradFill>
                  <a:gsLst>
                    <a:gs pos="1250">
                      <a:srgbClr val="000000"/>
                    </a:gs>
                    <a:gs pos="100000">
                      <a:srgbClr val="000000"/>
                    </a:gs>
                  </a:gsLst>
                </a:gradFill>
                <a:latin typeface="Segoe UI"/>
              </a:rPr>
              <a:t>for Ops?</a:t>
            </a:r>
            <a:r>
              <a:rPr lang="en-US" sz="1765" spc="-76" dirty="0">
                <a:gradFill>
                  <a:gsLst>
                    <a:gs pos="1250">
                      <a:srgbClr val="000000"/>
                    </a:gs>
                    <a:gs pos="100000">
                      <a:srgbClr val="000000"/>
                    </a:gs>
                  </a:gsLst>
                  <a:lin ang="5400000" scaled="0"/>
                </a:gradFill>
                <a:latin typeface="Segoe UI"/>
              </a:rPr>
              <a:t>”</a:t>
            </a:r>
          </a:p>
        </p:txBody>
      </p:sp>
      <p:sp>
        <p:nvSpPr>
          <p:cNvPr id="7" name="Title 1"/>
          <p:cNvSpPr txBox="1">
            <a:spLocks/>
          </p:cNvSpPr>
          <p:nvPr/>
        </p:nvSpPr>
        <p:spPr>
          <a:xfrm>
            <a:off x="7451532" y="2653314"/>
            <a:ext cx="1338521" cy="612073"/>
          </a:xfrm>
          <a:prstGeom prst="rect">
            <a:avLst/>
          </a:prstGeom>
        </p:spPr>
        <p:txBody>
          <a:bodyPr vert="horz" wrap="square" lIns="107556" tIns="67222" rIns="107556" bIns="6722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98052" indent="-98052" defTabSz="699494"/>
            <a:r>
              <a:rPr lang="en-US" sz="1765" b="1" spc="-76" dirty="0">
                <a:gradFill>
                  <a:gsLst>
                    <a:gs pos="1250">
                      <a:srgbClr val="000000"/>
                    </a:gs>
                    <a:gs pos="100000">
                      <a:srgbClr val="000000"/>
                    </a:gs>
                  </a:gsLst>
                  <a:lin ang="5400000" scaled="0"/>
                </a:gradFill>
                <a:latin typeface="Segoe UI"/>
              </a:rPr>
              <a:t>“DevOps</a:t>
            </a:r>
            <a:r>
              <a:rPr lang="en-US" sz="1765" spc="-76" dirty="0">
                <a:gradFill>
                  <a:gsLst>
                    <a:gs pos="1250">
                      <a:srgbClr val="000000"/>
                    </a:gs>
                    <a:gs pos="100000">
                      <a:srgbClr val="000000"/>
                    </a:gs>
                  </a:gsLst>
                  <a:lin ang="5400000" scaled="0"/>
                </a:gradFill>
                <a:latin typeface="Segoe UI"/>
              </a:rPr>
              <a:t> </a:t>
            </a:r>
            <a:br>
              <a:rPr lang="en-US" sz="1765" spc="-76" dirty="0">
                <a:gradFill>
                  <a:gsLst>
                    <a:gs pos="1250">
                      <a:srgbClr val="000000"/>
                    </a:gs>
                    <a:gs pos="100000">
                      <a:srgbClr val="000000"/>
                    </a:gs>
                  </a:gsLst>
                  <a:lin ang="5400000" scaled="0"/>
                </a:gradFill>
                <a:latin typeface="Segoe UI"/>
              </a:rPr>
            </a:br>
            <a:r>
              <a:rPr lang="en-US" sz="1765" spc="-76" dirty="0">
                <a:gradFill>
                  <a:gsLst>
                    <a:gs pos="1250">
                      <a:srgbClr val="000000"/>
                    </a:gs>
                    <a:gs pos="100000">
                      <a:srgbClr val="000000"/>
                    </a:gs>
                  </a:gsLst>
                  <a:lin ang="5400000" scaled="0"/>
                </a:gradFill>
                <a:latin typeface="Segoe UI"/>
              </a:rPr>
              <a:t>is feature </a:t>
            </a:r>
            <a:r>
              <a:rPr lang="en-US" sz="1765" spc="-76" dirty="0">
                <a:gradFill>
                  <a:gsLst>
                    <a:gs pos="1250">
                      <a:srgbClr val="00BCF2"/>
                    </a:gs>
                    <a:gs pos="100000">
                      <a:srgbClr val="00BCF2"/>
                    </a:gs>
                  </a:gsLst>
                </a:gradFill>
                <a:latin typeface="Segoe UI"/>
              </a:rPr>
              <a:t>switches</a:t>
            </a:r>
            <a:r>
              <a:rPr lang="en-US" sz="1765" spc="-76" dirty="0">
                <a:gradFill>
                  <a:gsLst>
                    <a:gs pos="1250">
                      <a:srgbClr val="000000"/>
                    </a:gs>
                    <a:gs pos="100000">
                      <a:srgbClr val="000000"/>
                    </a:gs>
                  </a:gsLst>
                </a:gradFill>
                <a:latin typeface="Segoe UI"/>
              </a:rPr>
              <a:t>”</a:t>
            </a:r>
          </a:p>
        </p:txBody>
      </p:sp>
      <p:sp>
        <p:nvSpPr>
          <p:cNvPr id="8" name="Title 1"/>
          <p:cNvSpPr txBox="1">
            <a:spLocks/>
          </p:cNvSpPr>
          <p:nvPr/>
        </p:nvSpPr>
        <p:spPr>
          <a:xfrm>
            <a:off x="226975" y="4222453"/>
            <a:ext cx="1668211" cy="651234"/>
          </a:xfrm>
          <a:prstGeom prst="rect">
            <a:avLst/>
          </a:prstGeom>
        </p:spPr>
        <p:txBody>
          <a:bodyPr vert="horz" wrap="square" lIns="107556" tIns="67222" rIns="107556" bIns="6722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12060" indent="-112060" defTabSz="699494"/>
            <a:r>
              <a:rPr lang="en-US" sz="1765" b="1" spc="-76" dirty="0">
                <a:gradFill>
                  <a:gsLst>
                    <a:gs pos="1250">
                      <a:srgbClr val="000000"/>
                    </a:gs>
                    <a:gs pos="100000">
                      <a:srgbClr val="000000"/>
                    </a:gs>
                  </a:gsLst>
                  <a:lin ang="5400000" scaled="0"/>
                </a:gradFill>
                <a:latin typeface="Segoe UI"/>
              </a:rPr>
              <a:t>“DevOps</a:t>
            </a:r>
            <a:r>
              <a:rPr lang="en-US" sz="1765" spc="-76" dirty="0">
                <a:gradFill>
                  <a:gsLst>
                    <a:gs pos="1250">
                      <a:srgbClr val="000000"/>
                    </a:gs>
                    <a:gs pos="100000">
                      <a:srgbClr val="000000"/>
                    </a:gs>
                  </a:gsLst>
                  <a:lin ang="5400000" scaled="0"/>
                </a:gradFill>
                <a:latin typeface="Segoe UI"/>
              </a:rPr>
              <a:t> </a:t>
            </a:r>
            <a:r>
              <a:rPr lang="en-US" sz="1765" spc="-76" dirty="0">
                <a:gradFill>
                  <a:gsLst>
                    <a:gs pos="1250">
                      <a:srgbClr val="FFFFFF"/>
                    </a:gs>
                    <a:gs pos="100000">
                      <a:srgbClr val="FFFFFF"/>
                    </a:gs>
                  </a:gsLst>
                  <a:lin ang="5400000" scaled="0"/>
                </a:gradFill>
                <a:latin typeface="Segoe UI"/>
              </a:rPr>
              <a:t/>
            </a:r>
            <a:br>
              <a:rPr lang="en-US" sz="1765" spc="-76" dirty="0">
                <a:gradFill>
                  <a:gsLst>
                    <a:gs pos="1250">
                      <a:srgbClr val="FFFFFF"/>
                    </a:gs>
                    <a:gs pos="100000">
                      <a:srgbClr val="FFFFFF"/>
                    </a:gs>
                  </a:gsLst>
                  <a:lin ang="5400000" scaled="0"/>
                </a:gradFill>
                <a:latin typeface="Segoe UI"/>
              </a:rPr>
            </a:br>
            <a:r>
              <a:rPr lang="en-US" sz="1765" spc="-76" dirty="0">
                <a:gradFill>
                  <a:gsLst>
                    <a:gs pos="1250">
                      <a:srgbClr val="000000"/>
                    </a:gs>
                    <a:gs pos="100000">
                      <a:srgbClr val="000000"/>
                    </a:gs>
                  </a:gsLst>
                  <a:lin ang="5400000" scaled="0"/>
                </a:gradFill>
                <a:latin typeface="Segoe UI"/>
              </a:rPr>
              <a:t>is </a:t>
            </a:r>
            <a:r>
              <a:rPr lang="en-US" sz="1765" spc="-76" dirty="0">
                <a:gradFill>
                  <a:gsLst>
                    <a:gs pos="1250">
                      <a:srgbClr val="FCB614"/>
                    </a:gs>
                    <a:gs pos="100000">
                      <a:srgbClr val="FCB614"/>
                    </a:gs>
                  </a:gsLst>
                </a:gradFill>
                <a:latin typeface="Segoe UI"/>
              </a:rPr>
              <a:t>small </a:t>
            </a:r>
            <a:r>
              <a:rPr lang="en-US" sz="1765" spc="-76" dirty="0">
                <a:gradFill>
                  <a:gsLst>
                    <a:gs pos="1250">
                      <a:srgbClr val="000000"/>
                    </a:gs>
                    <a:gs pos="100000">
                      <a:srgbClr val="000000"/>
                    </a:gs>
                  </a:gsLst>
                  <a:lin ang="5400000" scaled="0"/>
                </a:gradFill>
                <a:latin typeface="Segoe UI"/>
              </a:rPr>
              <a:t>deployments”</a:t>
            </a:r>
          </a:p>
        </p:txBody>
      </p:sp>
      <p:grpSp>
        <p:nvGrpSpPr>
          <p:cNvPr id="4" name="Group 3"/>
          <p:cNvGrpSpPr/>
          <p:nvPr/>
        </p:nvGrpSpPr>
        <p:grpSpPr>
          <a:xfrm>
            <a:off x="2891442" y="896061"/>
            <a:ext cx="1286258" cy="914665"/>
            <a:chOff x="3079640" y="393786"/>
            <a:chExt cx="1842453" cy="1310178"/>
          </a:xfrm>
        </p:grpSpPr>
        <p:sp>
          <p:nvSpPr>
            <p:cNvPr id="10" name="Rectangle 9"/>
            <p:cNvSpPr/>
            <p:nvPr/>
          </p:nvSpPr>
          <p:spPr bwMode="auto">
            <a:xfrm>
              <a:off x="3079640" y="393786"/>
              <a:ext cx="1842453" cy="87272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defTabSz="685515" fontAlgn="base">
                <a:lnSpc>
                  <a:spcPct val="90000"/>
                </a:lnSpc>
                <a:spcBef>
                  <a:spcPct val="0"/>
                </a:spcBef>
                <a:spcAft>
                  <a:spcPct val="0"/>
                </a:spcAft>
              </a:pPr>
              <a:r>
                <a:rPr lang="en-US" sz="1471" dirty="0">
                  <a:gradFill>
                    <a:gsLst>
                      <a:gs pos="2917">
                        <a:srgbClr val="FFFFFF"/>
                      </a:gs>
                      <a:gs pos="30000">
                        <a:srgbClr val="FFFFFF"/>
                      </a:gs>
                    </a:gsLst>
                    <a:lin ang="5400000" scaled="0"/>
                  </a:gradFill>
                  <a:latin typeface="Segoe UI"/>
                  <a:cs typeface="Segoe UI" panose="020B0502040204020203" pitchFamily="34" charset="0"/>
                </a:rPr>
                <a:t>It’s DevOps!</a:t>
              </a:r>
            </a:p>
          </p:txBody>
        </p:sp>
        <p:sp>
          <p:nvSpPr>
            <p:cNvPr id="15" name="Right Triangle 14"/>
            <p:cNvSpPr/>
            <p:nvPr/>
          </p:nvSpPr>
          <p:spPr bwMode="auto">
            <a:xfrm flipH="1" flipV="1">
              <a:off x="4272301" y="1266514"/>
              <a:ext cx="505776" cy="437450"/>
            </a:xfrm>
            <a:prstGeom prst="rtTriangle">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 name="Group 15"/>
          <p:cNvGrpSpPr/>
          <p:nvPr/>
        </p:nvGrpSpPr>
        <p:grpSpPr>
          <a:xfrm>
            <a:off x="1925486" y="2888523"/>
            <a:ext cx="1053734" cy="749315"/>
            <a:chOff x="3079640" y="393786"/>
            <a:chExt cx="1842453" cy="1310178"/>
          </a:xfrm>
        </p:grpSpPr>
        <p:sp>
          <p:nvSpPr>
            <p:cNvPr id="17" name="Rectangle 16"/>
            <p:cNvSpPr/>
            <p:nvPr/>
          </p:nvSpPr>
          <p:spPr bwMode="auto">
            <a:xfrm>
              <a:off x="3079640" y="393786"/>
              <a:ext cx="1842453" cy="87272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defTabSz="685515" fontAlgn="base">
                <a:lnSpc>
                  <a:spcPct val="90000"/>
                </a:lnSpc>
                <a:spcBef>
                  <a:spcPct val="0"/>
                </a:spcBef>
                <a:spcAft>
                  <a:spcPct val="0"/>
                </a:spcAft>
              </a:pPr>
              <a:r>
                <a:rPr lang="en-US" sz="1176" dirty="0">
                  <a:gradFill>
                    <a:gsLst>
                      <a:gs pos="2917">
                        <a:srgbClr val="FFFFFF"/>
                      </a:gs>
                      <a:gs pos="30000">
                        <a:srgbClr val="FFFFFF"/>
                      </a:gs>
                    </a:gsLst>
                    <a:lin ang="5400000" scaled="0"/>
                  </a:gradFill>
                  <a:latin typeface="Segoe UI"/>
                  <a:cs typeface="Segoe UI" panose="020B0502040204020203" pitchFamily="34" charset="0"/>
                </a:rPr>
                <a:t>It’s DevOps!</a:t>
              </a:r>
            </a:p>
          </p:txBody>
        </p:sp>
        <p:sp>
          <p:nvSpPr>
            <p:cNvPr id="18" name="Right Triangle 17"/>
            <p:cNvSpPr/>
            <p:nvPr/>
          </p:nvSpPr>
          <p:spPr bwMode="auto">
            <a:xfrm flipH="1" flipV="1">
              <a:off x="3323442" y="1266513"/>
              <a:ext cx="505777" cy="437451"/>
            </a:xfrm>
            <a:prstGeom prst="rtTriangle">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9" name="Group 18"/>
          <p:cNvGrpSpPr/>
          <p:nvPr/>
        </p:nvGrpSpPr>
        <p:grpSpPr>
          <a:xfrm>
            <a:off x="5817720" y="2697832"/>
            <a:ext cx="1337337" cy="950987"/>
            <a:chOff x="3079640" y="393786"/>
            <a:chExt cx="1842453" cy="1310178"/>
          </a:xfrm>
        </p:grpSpPr>
        <p:sp>
          <p:nvSpPr>
            <p:cNvPr id="20" name="Rectangle 19"/>
            <p:cNvSpPr/>
            <p:nvPr/>
          </p:nvSpPr>
          <p:spPr bwMode="auto">
            <a:xfrm>
              <a:off x="3079640" y="393786"/>
              <a:ext cx="1842453" cy="87272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defTabSz="685515" fontAlgn="base">
                <a:lnSpc>
                  <a:spcPct val="90000"/>
                </a:lnSpc>
                <a:spcBef>
                  <a:spcPct val="0"/>
                </a:spcBef>
                <a:spcAft>
                  <a:spcPct val="0"/>
                </a:spcAft>
              </a:pPr>
              <a:r>
                <a:rPr lang="en-US" sz="1324" dirty="0">
                  <a:gradFill>
                    <a:gsLst>
                      <a:gs pos="2917">
                        <a:srgbClr val="FFFFFF"/>
                      </a:gs>
                      <a:gs pos="30000">
                        <a:srgbClr val="FFFFFF"/>
                      </a:gs>
                    </a:gsLst>
                    <a:lin ang="5400000" scaled="0"/>
                  </a:gradFill>
                  <a:latin typeface="Segoe UI"/>
                  <a:cs typeface="Segoe UI" panose="020B0502040204020203" pitchFamily="34" charset="0"/>
                </a:rPr>
                <a:t>It’s DevOps!</a:t>
              </a:r>
            </a:p>
          </p:txBody>
        </p:sp>
        <p:sp>
          <p:nvSpPr>
            <p:cNvPr id="21" name="Right Triangle 20"/>
            <p:cNvSpPr/>
            <p:nvPr/>
          </p:nvSpPr>
          <p:spPr bwMode="auto">
            <a:xfrm flipV="1">
              <a:off x="4181590" y="1266513"/>
              <a:ext cx="505777" cy="437451"/>
            </a:xfrm>
            <a:prstGeom prst="rtTriangle">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2" name="Group 21"/>
          <p:cNvGrpSpPr/>
          <p:nvPr/>
        </p:nvGrpSpPr>
        <p:grpSpPr>
          <a:xfrm>
            <a:off x="4480193" y="2546833"/>
            <a:ext cx="1053734" cy="749315"/>
            <a:chOff x="3079640" y="393786"/>
            <a:chExt cx="1842453" cy="1310178"/>
          </a:xfrm>
        </p:grpSpPr>
        <p:sp>
          <p:nvSpPr>
            <p:cNvPr id="23" name="Rectangle 22"/>
            <p:cNvSpPr/>
            <p:nvPr/>
          </p:nvSpPr>
          <p:spPr bwMode="auto">
            <a:xfrm>
              <a:off x="3079640" y="393786"/>
              <a:ext cx="1842453" cy="87272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defTabSz="685515" fontAlgn="base">
                <a:lnSpc>
                  <a:spcPct val="90000"/>
                </a:lnSpc>
                <a:spcBef>
                  <a:spcPct val="0"/>
                </a:spcBef>
                <a:spcAft>
                  <a:spcPct val="0"/>
                </a:spcAft>
              </a:pPr>
              <a:r>
                <a:rPr lang="en-US" sz="1176" dirty="0">
                  <a:gradFill>
                    <a:gsLst>
                      <a:gs pos="2917">
                        <a:srgbClr val="FFFFFF"/>
                      </a:gs>
                      <a:gs pos="30000">
                        <a:srgbClr val="FFFFFF"/>
                      </a:gs>
                    </a:gsLst>
                    <a:lin ang="5400000" scaled="0"/>
                  </a:gradFill>
                  <a:latin typeface="Segoe UI"/>
                  <a:cs typeface="Segoe UI" panose="020B0502040204020203" pitchFamily="34" charset="0"/>
                </a:rPr>
                <a:t>It’s DevOps!</a:t>
              </a:r>
            </a:p>
          </p:txBody>
        </p:sp>
        <p:sp>
          <p:nvSpPr>
            <p:cNvPr id="24" name="Right Triangle 23"/>
            <p:cNvSpPr/>
            <p:nvPr/>
          </p:nvSpPr>
          <p:spPr bwMode="auto">
            <a:xfrm flipV="1">
              <a:off x="3323442" y="1266513"/>
              <a:ext cx="505777" cy="437451"/>
            </a:xfrm>
            <a:prstGeom prst="rtTriangle">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4265328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20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300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40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250">
                      <a:schemeClr val="tx2"/>
                    </a:gs>
                    <a:gs pos="100000">
                      <a:schemeClr val="tx2"/>
                    </a:gs>
                  </a:gsLst>
                  <a:lin ang="0" scaled="0"/>
                </a:gradFill>
              </a:rPr>
              <a:t>DevOps: the three stage conversation</a:t>
            </a:r>
          </a:p>
        </p:txBody>
      </p:sp>
      <p:grpSp>
        <p:nvGrpSpPr>
          <p:cNvPr id="8" name="Group 7"/>
          <p:cNvGrpSpPr/>
          <p:nvPr/>
        </p:nvGrpSpPr>
        <p:grpSpPr>
          <a:xfrm>
            <a:off x="3205904" y="4134025"/>
            <a:ext cx="2684042" cy="652451"/>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515" fontAlgn="base">
                <a:spcBef>
                  <a:spcPct val="0"/>
                </a:spcBef>
                <a:spcAft>
                  <a:spcPct val="0"/>
                </a:spcAft>
              </a:pPr>
              <a:r>
                <a:rPr lang="en-US" sz="3970" b="1" dirty="0">
                  <a:ln w="0"/>
                  <a:gradFill>
                    <a:gsLst>
                      <a:gs pos="1250">
                        <a:srgbClr val="FFFFFF"/>
                      </a:gs>
                      <a:gs pos="100000">
                        <a:srgbClr val="FFFFFF"/>
                      </a:gs>
                    </a:gsLst>
                    <a:lin ang="0" scaled="0"/>
                  </a:gradFill>
                  <a:latin typeface="Segoe UI"/>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45" tIns="34285" rIns="0" bIns="34285" numCol="1" rtlCol="0" anchor="ctr" anchorCtr="0" compatLnSpc="1">
              <a:prstTxWarp prst="textNoShape">
                <a:avLst/>
              </a:prstTxWarp>
            </a:bodyPr>
            <a:lstStyle/>
            <a:p>
              <a:pPr defTabSz="685515" fontAlgn="base">
                <a:spcBef>
                  <a:spcPct val="0"/>
                </a:spcBef>
                <a:spcAft>
                  <a:spcPct val="0"/>
                </a:spcAft>
              </a:pPr>
              <a:r>
                <a:rPr lang="en-US" sz="2940" dirty="0">
                  <a:ln w="0"/>
                  <a:gradFill>
                    <a:gsLst>
                      <a:gs pos="1250">
                        <a:srgbClr val="FFFFFF"/>
                      </a:gs>
                      <a:gs pos="100000">
                        <a:srgbClr val="FFFFFF"/>
                      </a:gs>
                    </a:gsLst>
                    <a:lin ang="0" scaled="0"/>
                  </a:gradFill>
                  <a:latin typeface="Segoe UI Light"/>
                </a:rPr>
                <a:t>Process</a:t>
              </a:r>
            </a:p>
          </p:txBody>
        </p:sp>
      </p:grpSp>
      <p:grpSp>
        <p:nvGrpSpPr>
          <p:cNvPr id="9" name="Group 8"/>
          <p:cNvGrpSpPr/>
          <p:nvPr/>
        </p:nvGrpSpPr>
        <p:grpSpPr>
          <a:xfrm>
            <a:off x="6035141" y="4134026"/>
            <a:ext cx="2684041" cy="652451"/>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515" fontAlgn="base">
                <a:spcBef>
                  <a:spcPct val="0"/>
                </a:spcBef>
                <a:spcAft>
                  <a:spcPct val="0"/>
                </a:spcAft>
              </a:pPr>
              <a:r>
                <a:rPr lang="en-US" sz="3970" b="1" dirty="0">
                  <a:ln w="0"/>
                  <a:gradFill>
                    <a:gsLst>
                      <a:gs pos="1250">
                        <a:srgbClr val="FFFFFF"/>
                      </a:gs>
                      <a:gs pos="100000">
                        <a:srgbClr val="FFFFFF"/>
                      </a:gs>
                    </a:gsLst>
                    <a:lin ang="0" scaled="0"/>
                  </a:gradFill>
                  <a:latin typeface="Segoe UI"/>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45" tIns="34285" rIns="0" bIns="34285" numCol="1" rtlCol="0" anchor="ctr" anchorCtr="0" compatLnSpc="1">
              <a:prstTxWarp prst="textNoShape">
                <a:avLst/>
              </a:prstTxWarp>
            </a:bodyPr>
            <a:lstStyle/>
            <a:p>
              <a:pPr defTabSz="685515" fontAlgn="base">
                <a:spcBef>
                  <a:spcPct val="0"/>
                </a:spcBef>
                <a:spcAft>
                  <a:spcPct val="0"/>
                </a:spcAft>
              </a:pPr>
              <a:r>
                <a:rPr lang="en-US" sz="2940">
                  <a:ln w="0"/>
                  <a:gradFill>
                    <a:gsLst>
                      <a:gs pos="1250">
                        <a:srgbClr val="FFFFFF"/>
                      </a:gs>
                      <a:gs pos="100000">
                        <a:srgbClr val="FFFFFF"/>
                      </a:gs>
                    </a:gsLst>
                    <a:lin ang="0" scaled="0"/>
                  </a:gradFill>
                  <a:latin typeface="Segoe UI Light"/>
                </a:rPr>
                <a:t>Products</a:t>
              </a:r>
              <a:endParaRPr lang="en-US" sz="2940" dirty="0">
                <a:ln w="0"/>
                <a:gradFill>
                  <a:gsLst>
                    <a:gs pos="1250">
                      <a:srgbClr val="FFFFFF"/>
                    </a:gs>
                    <a:gs pos="100000">
                      <a:srgbClr val="FFFFFF"/>
                    </a:gs>
                  </a:gsLst>
                  <a:lin ang="0" scaled="0"/>
                </a:gradFill>
                <a:latin typeface="Segoe UI Light"/>
              </a:endParaRPr>
            </a:p>
          </p:txBody>
        </p:sp>
      </p:grpSp>
      <p:grpSp>
        <p:nvGrpSpPr>
          <p:cNvPr id="19" name="Group 18"/>
          <p:cNvGrpSpPr/>
          <p:nvPr/>
        </p:nvGrpSpPr>
        <p:grpSpPr>
          <a:xfrm>
            <a:off x="376667" y="4137933"/>
            <a:ext cx="2684042" cy="652451"/>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515" fontAlgn="base">
                <a:spcBef>
                  <a:spcPct val="0"/>
                </a:spcBef>
                <a:spcAft>
                  <a:spcPct val="0"/>
                </a:spcAft>
              </a:pPr>
              <a:r>
                <a:rPr lang="en-US" sz="3970" b="1" dirty="0">
                  <a:ln w="0"/>
                  <a:gradFill>
                    <a:gsLst>
                      <a:gs pos="1250">
                        <a:srgbClr val="FFFFFF"/>
                      </a:gs>
                      <a:gs pos="100000">
                        <a:srgbClr val="FFFFFF"/>
                      </a:gs>
                    </a:gsLst>
                    <a:lin ang="0" scaled="0"/>
                  </a:gradFill>
                  <a:latin typeface="Segoe UI"/>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45" tIns="34285" rIns="0" bIns="34285" numCol="1" rtlCol="0" anchor="ctr" anchorCtr="0" compatLnSpc="1">
              <a:prstTxWarp prst="textNoShape">
                <a:avLst/>
              </a:prstTxWarp>
            </a:bodyPr>
            <a:lstStyle/>
            <a:p>
              <a:pPr defTabSz="685515" fontAlgn="base">
                <a:spcBef>
                  <a:spcPct val="0"/>
                </a:spcBef>
                <a:spcAft>
                  <a:spcPct val="0"/>
                </a:spcAft>
              </a:pPr>
              <a:r>
                <a:rPr lang="en-US" sz="2940" dirty="0">
                  <a:ln w="0"/>
                  <a:gradFill>
                    <a:gsLst>
                      <a:gs pos="1250">
                        <a:srgbClr val="FFFFFF"/>
                      </a:gs>
                      <a:gs pos="100000">
                        <a:srgbClr val="FFFFFF"/>
                      </a:gs>
                    </a:gsLst>
                    <a:lin ang="0" scaled="0"/>
                  </a:gradFill>
                  <a:latin typeface="Segoe UI Light"/>
                </a:rPr>
                <a:t>People</a:t>
              </a:r>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730" y="1545401"/>
            <a:ext cx="1268297" cy="2270067"/>
          </a:xfrm>
          <a:prstGeom prst="rect">
            <a:avLst/>
          </a:prstGeom>
        </p:spPr>
      </p:pic>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1503" y="1824154"/>
            <a:ext cx="977998" cy="1919902"/>
          </a:xfrm>
          <a:prstGeom prst="rect">
            <a:avLst/>
          </a:prstGeom>
        </p:spPr>
      </p:pic>
      <p:grpSp>
        <p:nvGrpSpPr>
          <p:cNvPr id="5" name="Group 4"/>
          <p:cNvGrpSpPr/>
          <p:nvPr/>
        </p:nvGrpSpPr>
        <p:grpSpPr>
          <a:xfrm>
            <a:off x="3359249" y="1544435"/>
            <a:ext cx="2425503" cy="2426338"/>
            <a:chOff x="3763989" y="1325427"/>
            <a:chExt cx="4610100" cy="4611688"/>
          </a:xfrm>
        </p:grpSpPr>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67232" tIns="33616" rIns="67232" bIns="33616" numCol="1" anchor="t" anchorCtr="0" compatLnSpc="1">
              <a:prstTxWarp prst="textNoShape">
                <a:avLst/>
              </a:prstTxWarp>
            </a:bodyPr>
            <a:lstStyle/>
            <a:p>
              <a:pPr defTabSz="685644"/>
              <a:endParaRPr lang="en-US" sz="1324">
                <a:solidFill>
                  <a:srgbClr val="404040"/>
                </a:solidFill>
                <a:latin typeface="Segoe UI"/>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67232" tIns="33616" rIns="67232" bIns="33616" numCol="1" anchor="t" anchorCtr="0" compatLnSpc="1">
              <a:prstTxWarp prst="textNoShape">
                <a:avLst/>
              </a:prstTxWarp>
            </a:bodyPr>
            <a:lstStyle/>
            <a:p>
              <a:pPr defTabSz="685644"/>
              <a:endParaRPr lang="en-US" sz="1324">
                <a:solidFill>
                  <a:srgbClr val="404040"/>
                </a:solidFill>
                <a:latin typeface="Segoe UI"/>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644"/>
              <a:endParaRPr lang="en-US" sz="1324">
                <a:solidFill>
                  <a:srgbClr val="404040"/>
                </a:solidFill>
                <a:latin typeface="Segoe UI"/>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644"/>
              <a:endParaRPr lang="en-US" sz="1324">
                <a:solidFill>
                  <a:srgbClr val="404040"/>
                </a:solidFill>
                <a:latin typeface="Segoe UI"/>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644"/>
              <a:endParaRPr lang="en-US" sz="1324">
                <a:solidFill>
                  <a:srgbClr val="404040"/>
                </a:solidFill>
                <a:latin typeface="Segoe UI"/>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644"/>
              <a:endParaRPr lang="en-US" sz="1324">
                <a:solidFill>
                  <a:srgbClr val="404040"/>
                </a:solidFill>
                <a:latin typeface="Segoe UI"/>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67232" tIns="33616" rIns="67232" bIns="33616" numCol="1" anchor="t" anchorCtr="0" compatLnSpc="1">
              <a:prstTxWarp prst="textNoShape">
                <a:avLst/>
              </a:prstTxWarp>
            </a:bodyPr>
            <a:lstStyle/>
            <a:p>
              <a:pPr defTabSz="685644"/>
              <a:endParaRPr lang="en-US" sz="1324">
                <a:solidFill>
                  <a:srgbClr val="404040"/>
                </a:solidFill>
                <a:latin typeface="Segoe UI"/>
              </a:endParaRPr>
            </a:p>
          </p:txBody>
        </p:sp>
      </p:grpSp>
      <p:grpSp>
        <p:nvGrpSpPr>
          <p:cNvPr id="4" name="Group 4"/>
          <p:cNvGrpSpPr>
            <a:grpSpLocks noChangeAspect="1"/>
          </p:cNvGrpSpPr>
          <p:nvPr/>
        </p:nvGrpSpPr>
        <p:grpSpPr bwMode="auto">
          <a:xfrm>
            <a:off x="5659850" y="854770"/>
            <a:ext cx="3431626" cy="3431626"/>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644"/>
              <a:endParaRPr lang="en-US" sz="1324">
                <a:solidFill>
                  <a:srgbClr val="000000"/>
                </a:solidFill>
                <a:latin typeface="Segoe UI"/>
              </a:endParaRPr>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644"/>
              <a:endParaRPr lang="en-US" sz="1324">
                <a:solidFill>
                  <a:srgbClr val="000000"/>
                </a:solidFill>
                <a:latin typeface="Segoe UI"/>
              </a:endParaRPr>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644"/>
              <a:endParaRPr lang="en-US" sz="1324">
                <a:solidFill>
                  <a:srgbClr val="000000"/>
                </a:solidFill>
                <a:latin typeface="Segoe UI"/>
              </a:endParaRPr>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644"/>
              <a:endParaRPr lang="en-US" sz="1324">
                <a:solidFill>
                  <a:srgbClr val="000000"/>
                </a:solidFill>
                <a:latin typeface="Segoe UI"/>
              </a:endParaRPr>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644"/>
              <a:endParaRPr lang="en-US" sz="1324">
                <a:solidFill>
                  <a:srgbClr val="000000"/>
                </a:solidFill>
                <a:latin typeface="Segoe UI"/>
              </a:endParaRPr>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644"/>
              <a:endParaRPr lang="en-US" sz="1324">
                <a:solidFill>
                  <a:srgbClr val="000000"/>
                </a:solidFill>
                <a:latin typeface="Segoe UI"/>
              </a:endParaRPr>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644"/>
              <a:endParaRPr lang="en-US" sz="1324">
                <a:solidFill>
                  <a:srgbClr val="000000"/>
                </a:solidFill>
                <a:latin typeface="Segoe UI"/>
              </a:endParaRPr>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644"/>
              <a:endParaRPr lang="en-US" sz="1324">
                <a:solidFill>
                  <a:srgbClr val="000000"/>
                </a:solidFill>
                <a:latin typeface="Segoe UI"/>
              </a:endParaRPr>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644"/>
              <a:endParaRPr lang="en-US" sz="1324">
                <a:solidFill>
                  <a:srgbClr val="000000"/>
                </a:solidFill>
                <a:latin typeface="Segoe UI"/>
              </a:endParaRPr>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644"/>
              <a:endParaRPr lang="en-US" sz="1324">
                <a:solidFill>
                  <a:srgbClr val="000000"/>
                </a:solidFill>
                <a:latin typeface="Segoe UI"/>
              </a:endParaRPr>
            </a:p>
          </p:txBody>
        </p:sp>
      </p:grpSp>
      <p:sp>
        <p:nvSpPr>
          <p:cNvPr id="25" name="TextBox 24"/>
          <p:cNvSpPr txBox="1"/>
          <p:nvPr/>
        </p:nvSpPr>
        <p:spPr>
          <a:xfrm>
            <a:off x="858347" y="2418222"/>
            <a:ext cx="563301" cy="380108"/>
          </a:xfrm>
          <a:prstGeom prst="rect">
            <a:avLst/>
          </a:prstGeom>
          <a:noFill/>
        </p:spPr>
        <p:txBody>
          <a:bodyPr wrap="none" lIns="134464" tIns="107571" rIns="134464" bIns="107571" rtlCol="0">
            <a:spAutoFit/>
          </a:bodyPr>
          <a:lstStyle/>
          <a:p>
            <a:pPr defTabSz="685644">
              <a:lnSpc>
                <a:spcPct val="90000"/>
              </a:lnSpc>
              <a:spcAft>
                <a:spcPts val="441"/>
              </a:spcAft>
            </a:pPr>
            <a:r>
              <a:rPr lang="en-US" sz="1176" b="1" dirty="0">
                <a:gradFill>
                  <a:gsLst>
                    <a:gs pos="2917">
                      <a:srgbClr val="000000">
                        <a:lumMod val="50000"/>
                      </a:srgbClr>
                    </a:gs>
                    <a:gs pos="30000">
                      <a:srgbClr val="000000">
                        <a:lumMod val="50000"/>
                      </a:srgbClr>
                    </a:gs>
                  </a:gsLst>
                  <a:lin ang="5400000" scaled="0"/>
                </a:gradFill>
                <a:latin typeface="Segoe UI"/>
              </a:rPr>
              <a:t>DEV</a:t>
            </a:r>
          </a:p>
        </p:txBody>
      </p:sp>
      <p:pic>
        <p:nvPicPr>
          <p:cNvPr id="56" name="Picture 55"/>
          <p:cNvPicPr>
            <a:picLocks/>
          </p:cNvPicPr>
          <p:nvPr/>
        </p:nvPicPr>
        <p:blipFill>
          <a:blip r:embed="rId9"/>
          <a:stretch>
            <a:fillRect/>
          </a:stretch>
        </p:blipFill>
        <p:spPr>
          <a:xfrm>
            <a:off x="1935898" y="2164224"/>
            <a:ext cx="90903" cy="100848"/>
          </a:xfrm>
          <a:prstGeom prst="rect">
            <a:avLst/>
          </a:prstGeom>
        </p:spPr>
      </p:pic>
      <p:pic>
        <p:nvPicPr>
          <p:cNvPr id="57" name="Picture 56"/>
          <p:cNvPicPr>
            <a:picLocks/>
          </p:cNvPicPr>
          <p:nvPr/>
        </p:nvPicPr>
        <p:blipFill>
          <a:blip r:embed="rId9"/>
          <a:stretch>
            <a:fillRect/>
          </a:stretch>
        </p:blipFill>
        <p:spPr>
          <a:xfrm flipH="1">
            <a:off x="2137757" y="2164224"/>
            <a:ext cx="90903" cy="100848"/>
          </a:xfrm>
          <a:prstGeom prst="rect">
            <a:avLst/>
          </a:prstGeom>
        </p:spPr>
      </p:pic>
      <p:sp>
        <p:nvSpPr>
          <p:cNvPr id="58" name="TextBox 57"/>
          <p:cNvSpPr txBox="1"/>
          <p:nvPr/>
        </p:nvSpPr>
        <p:spPr>
          <a:xfrm>
            <a:off x="1801502" y="2418222"/>
            <a:ext cx="563301" cy="380108"/>
          </a:xfrm>
          <a:prstGeom prst="rect">
            <a:avLst/>
          </a:prstGeom>
          <a:noFill/>
        </p:spPr>
        <p:txBody>
          <a:bodyPr wrap="none" lIns="134464" tIns="107571" rIns="134464" bIns="107571" rtlCol="0">
            <a:spAutoFit/>
          </a:bodyPr>
          <a:lstStyle/>
          <a:p>
            <a:pPr defTabSz="685644">
              <a:lnSpc>
                <a:spcPct val="90000"/>
              </a:lnSpc>
              <a:spcAft>
                <a:spcPts val="441"/>
              </a:spcAft>
            </a:pPr>
            <a:r>
              <a:rPr lang="en-US" sz="1176" b="1" dirty="0">
                <a:gradFill>
                  <a:gsLst>
                    <a:gs pos="2917">
                      <a:srgbClr val="FFFFFF"/>
                    </a:gs>
                    <a:gs pos="30000">
                      <a:srgbClr val="FFFFFF"/>
                    </a:gs>
                  </a:gsLst>
                  <a:lin ang="5400000" scaled="0"/>
                </a:gradFill>
                <a:latin typeface="Segoe UI"/>
              </a:rPr>
              <a:t>OPS</a:t>
            </a:r>
          </a:p>
        </p:txBody>
      </p:sp>
    </p:spTree>
    <p:extLst>
      <p:ext uri="{BB962C8B-B14F-4D97-AF65-F5344CB8AC3E}">
        <p14:creationId xmlns:p14="http://schemas.microsoft.com/office/powerpoint/2010/main" val="333936183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3942" y="1993097"/>
            <a:ext cx="1262295" cy="1141174"/>
          </a:xfrm>
          <a:prstGeom prst="rect">
            <a:avLst/>
          </a:prstGeom>
        </p:spPr>
      </p:pic>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62001" y="2008211"/>
            <a:ext cx="1302471" cy="1182898"/>
          </a:xfrm>
          <a:prstGeom prst="rect">
            <a:avLst/>
          </a:prstGeom>
        </p:spPr>
      </p:pic>
      <p:pic>
        <p:nvPicPr>
          <p:cNvPr id="53" name="Picture 5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09513" y="2704091"/>
            <a:ext cx="182780" cy="150403"/>
          </a:xfrm>
          <a:prstGeom prst="rect">
            <a:avLst/>
          </a:prstGeom>
        </p:spPr>
      </p:pic>
      <p:pic>
        <p:nvPicPr>
          <p:cNvPr id="42" name="Picture 41"/>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827109" y="1034592"/>
            <a:ext cx="3270554" cy="3270681"/>
          </a:xfrm>
          <a:prstGeom prst="rect">
            <a:avLst/>
          </a:prstGeom>
        </p:spPr>
      </p:pic>
      <p:sp>
        <p:nvSpPr>
          <p:cNvPr id="27" name="TextBox 26"/>
          <p:cNvSpPr txBox="1"/>
          <p:nvPr/>
        </p:nvSpPr>
        <p:spPr>
          <a:xfrm>
            <a:off x="1574654" y="1179958"/>
            <a:ext cx="606542" cy="363818"/>
          </a:xfrm>
          <a:prstGeom prst="rect">
            <a:avLst/>
          </a:prstGeom>
          <a:noFill/>
        </p:spPr>
        <p:txBody>
          <a:bodyPr wrap="square" rtlCol="0">
            <a:spAutoFit/>
          </a:bodyPr>
          <a:lstStyle/>
          <a:p>
            <a:pPr defTabSz="685573">
              <a:defRPr/>
            </a:pPr>
            <a:r>
              <a:rPr lang="en-US" sz="1764" kern="0" dirty="0">
                <a:solidFill>
                  <a:srgbClr val="404040">
                    <a:lumMod val="60000"/>
                    <a:lumOff val="40000"/>
                  </a:srgbClr>
                </a:solidFill>
                <a:latin typeface="Segoe UI Light"/>
                <a:cs typeface="Arial" pitchFamily="34" charset="0"/>
              </a:rPr>
              <a:t>Plan</a:t>
            </a:r>
          </a:p>
        </p:txBody>
      </p:sp>
      <p:sp>
        <p:nvSpPr>
          <p:cNvPr id="28" name="TextBox 27"/>
          <p:cNvSpPr txBox="1"/>
          <p:nvPr/>
        </p:nvSpPr>
        <p:spPr>
          <a:xfrm>
            <a:off x="1190630" y="987685"/>
            <a:ext cx="489236" cy="748346"/>
          </a:xfrm>
          <a:prstGeom prst="rect">
            <a:avLst/>
          </a:prstGeom>
          <a:noFill/>
        </p:spPr>
        <p:txBody>
          <a:bodyPr wrap="none" rtlCol="0">
            <a:spAutoFit/>
          </a:bodyPr>
          <a:lstStyle/>
          <a:p>
            <a:pPr defTabSz="685573"/>
            <a:r>
              <a:rPr lang="en-US" sz="4263" dirty="0">
                <a:solidFill>
                  <a:srgbClr val="505050"/>
                </a:solidFill>
                <a:latin typeface="Arial" pitchFamily="34" charset="0"/>
                <a:cs typeface="Arial" pitchFamily="34" charset="0"/>
              </a:rPr>
              <a:t>1</a:t>
            </a:r>
          </a:p>
        </p:txBody>
      </p:sp>
      <p:sp>
        <p:nvSpPr>
          <p:cNvPr id="30" name="TextBox 29"/>
          <p:cNvSpPr txBox="1"/>
          <p:nvPr/>
        </p:nvSpPr>
        <p:spPr>
          <a:xfrm>
            <a:off x="6562305" y="1111084"/>
            <a:ext cx="1744130" cy="363818"/>
          </a:xfrm>
          <a:prstGeom prst="rect">
            <a:avLst/>
          </a:prstGeom>
          <a:noFill/>
        </p:spPr>
        <p:txBody>
          <a:bodyPr wrap="square" rtlCol="0">
            <a:spAutoFit/>
          </a:bodyPr>
          <a:lstStyle/>
          <a:p>
            <a:pPr defTabSz="685573">
              <a:defRPr/>
            </a:pPr>
            <a:r>
              <a:rPr lang="en-US" sz="1764" kern="0" dirty="0">
                <a:solidFill>
                  <a:srgbClr val="505050">
                    <a:lumMod val="75000"/>
                    <a:lumOff val="25000"/>
                  </a:srgbClr>
                </a:solidFill>
                <a:latin typeface="Segoe UI Light"/>
                <a:cs typeface="Arial" pitchFamily="34" charset="0"/>
              </a:rPr>
              <a:t>Monitor + Learn</a:t>
            </a:r>
          </a:p>
        </p:txBody>
      </p:sp>
      <p:sp>
        <p:nvSpPr>
          <p:cNvPr id="35" name="TextBox 34"/>
          <p:cNvSpPr txBox="1"/>
          <p:nvPr/>
        </p:nvSpPr>
        <p:spPr>
          <a:xfrm>
            <a:off x="6667913" y="4057101"/>
            <a:ext cx="889669" cy="363818"/>
          </a:xfrm>
          <a:prstGeom prst="rect">
            <a:avLst/>
          </a:prstGeom>
          <a:noFill/>
        </p:spPr>
        <p:txBody>
          <a:bodyPr wrap="square" rtlCol="0">
            <a:spAutoFit/>
          </a:bodyPr>
          <a:lstStyle/>
          <a:p>
            <a:pPr defTabSz="685573">
              <a:defRPr/>
            </a:pPr>
            <a:r>
              <a:rPr lang="en-US" sz="1764" kern="0" dirty="0">
                <a:solidFill>
                  <a:srgbClr val="505050">
                    <a:lumMod val="75000"/>
                    <a:lumOff val="25000"/>
                  </a:srgbClr>
                </a:solidFill>
                <a:latin typeface="Segoe UI Light"/>
                <a:cs typeface="Arial" pitchFamily="34" charset="0"/>
              </a:rPr>
              <a:t>Release</a:t>
            </a:r>
          </a:p>
        </p:txBody>
      </p:sp>
      <p:sp>
        <p:nvSpPr>
          <p:cNvPr id="37" name="TextBox 36"/>
          <p:cNvSpPr txBox="1"/>
          <p:nvPr/>
        </p:nvSpPr>
        <p:spPr>
          <a:xfrm>
            <a:off x="1760112" y="4102341"/>
            <a:ext cx="1573167" cy="635302"/>
          </a:xfrm>
          <a:prstGeom prst="rect">
            <a:avLst/>
          </a:prstGeom>
          <a:noFill/>
        </p:spPr>
        <p:txBody>
          <a:bodyPr wrap="square" rtlCol="0">
            <a:spAutoFit/>
          </a:bodyPr>
          <a:lstStyle/>
          <a:p>
            <a:pPr defTabSz="685573">
              <a:defRPr/>
            </a:pPr>
            <a:r>
              <a:rPr lang="en-US" sz="1764" kern="0" dirty="0">
                <a:solidFill>
                  <a:srgbClr val="FFFFFF">
                    <a:lumMod val="50000"/>
                  </a:srgbClr>
                </a:solidFill>
                <a:latin typeface="Segoe UI Light"/>
                <a:cs typeface="Arial" pitchFamily="34" charset="0"/>
              </a:rPr>
              <a:t>Develop + Test</a:t>
            </a:r>
          </a:p>
        </p:txBody>
      </p:sp>
      <p:sp>
        <p:nvSpPr>
          <p:cNvPr id="38" name="TextBox 37"/>
          <p:cNvSpPr txBox="1"/>
          <p:nvPr/>
        </p:nvSpPr>
        <p:spPr>
          <a:xfrm>
            <a:off x="1323138" y="3910069"/>
            <a:ext cx="489236" cy="748346"/>
          </a:xfrm>
          <a:prstGeom prst="rect">
            <a:avLst/>
          </a:prstGeom>
          <a:noFill/>
        </p:spPr>
        <p:txBody>
          <a:bodyPr wrap="none" rtlCol="0">
            <a:spAutoFit/>
          </a:bodyPr>
          <a:lstStyle/>
          <a:p>
            <a:pPr defTabSz="685573"/>
            <a:r>
              <a:rPr lang="en-US" sz="4263" dirty="0">
                <a:solidFill>
                  <a:srgbClr val="505050"/>
                </a:solidFill>
                <a:latin typeface="Arial" pitchFamily="34" charset="0"/>
                <a:cs typeface="Arial" pitchFamily="34" charset="0"/>
              </a:rPr>
              <a:t>2</a:t>
            </a:r>
          </a:p>
        </p:txBody>
      </p:sp>
      <p:sp>
        <p:nvSpPr>
          <p:cNvPr id="39" name="TextBox 38"/>
          <p:cNvSpPr txBox="1"/>
          <p:nvPr/>
        </p:nvSpPr>
        <p:spPr>
          <a:xfrm>
            <a:off x="606959" y="2514175"/>
            <a:ext cx="1536846" cy="285014"/>
          </a:xfrm>
          <a:prstGeom prst="rect">
            <a:avLst/>
          </a:prstGeom>
          <a:noFill/>
        </p:spPr>
        <p:txBody>
          <a:bodyPr wrap="square" lIns="0" tIns="0" rIns="0" bIns="0" rtlCol="0">
            <a:spAutoFit/>
          </a:bodyPr>
          <a:lstStyle/>
          <a:p>
            <a:pPr algn="r" defTabSz="931918">
              <a:lnSpc>
                <a:spcPct val="90000"/>
              </a:lnSpc>
              <a:defRPr/>
            </a:pPr>
            <a:r>
              <a:rPr lang="en-US" sz="2058" dirty="0">
                <a:solidFill>
                  <a:srgbClr val="818181"/>
                </a:solidFill>
                <a:latin typeface="Segoe UI Semilight" panose="020B0402040204020203" pitchFamily="34" charset="0"/>
                <a:cs typeface="Segoe UI Semilight" panose="020B0402040204020203" pitchFamily="34" charset="0"/>
              </a:rPr>
              <a:t>Development</a:t>
            </a:r>
          </a:p>
        </p:txBody>
      </p:sp>
      <p:sp>
        <p:nvSpPr>
          <p:cNvPr id="40" name="TextBox 39"/>
          <p:cNvSpPr txBox="1"/>
          <p:nvPr/>
        </p:nvSpPr>
        <p:spPr>
          <a:xfrm>
            <a:off x="6780887" y="2514175"/>
            <a:ext cx="1269350" cy="285014"/>
          </a:xfrm>
          <a:prstGeom prst="rect">
            <a:avLst/>
          </a:prstGeom>
          <a:noFill/>
        </p:spPr>
        <p:txBody>
          <a:bodyPr wrap="square" lIns="0" tIns="0" rIns="0" bIns="0" rtlCol="0">
            <a:spAutoFit/>
          </a:bodyPr>
          <a:lstStyle/>
          <a:p>
            <a:pPr defTabSz="931918">
              <a:lnSpc>
                <a:spcPct val="90000"/>
              </a:lnSpc>
              <a:defRPr/>
            </a:pPr>
            <a:r>
              <a:rPr lang="en-US" sz="2058" dirty="0">
                <a:solidFill>
                  <a:srgbClr val="818181"/>
                </a:solidFill>
                <a:latin typeface="Segoe UI Semilight" panose="020B0402040204020203" pitchFamily="34" charset="0"/>
                <a:cs typeface="Segoe UI Semilight" panose="020B0402040204020203" pitchFamily="34" charset="0"/>
              </a:rPr>
              <a:t>Production</a:t>
            </a:r>
          </a:p>
        </p:txBody>
      </p:sp>
      <p:sp>
        <p:nvSpPr>
          <p:cNvPr id="216" name="Title 18"/>
          <p:cNvSpPr txBox="1">
            <a:spLocks/>
          </p:cNvSpPr>
          <p:nvPr/>
        </p:nvSpPr>
        <p:spPr>
          <a:xfrm>
            <a:off x="203454" y="219607"/>
            <a:ext cx="8738364" cy="674382"/>
          </a:xfrm>
          <a:prstGeom prst="rect">
            <a:avLst/>
          </a:prstGeom>
          <a:ln>
            <a:noFill/>
          </a:ln>
        </p:spPr>
        <p:txBody>
          <a:bodyPr vert="horz" wrap="square" lIns="107528" tIns="67205" rIns="107528" bIns="67205"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3600" dirty="0">
                <a:gradFill>
                  <a:gsLst>
                    <a:gs pos="1250">
                      <a:srgbClr val="404040"/>
                    </a:gs>
                    <a:gs pos="100000">
                      <a:srgbClr val="404040"/>
                    </a:gs>
                  </a:gsLst>
                  <a:lin ang="5400000" scaled="0"/>
                </a:gradFill>
              </a:rPr>
              <a:t>Process</a:t>
            </a:r>
          </a:p>
        </p:txBody>
      </p:sp>
      <p:sp>
        <p:nvSpPr>
          <p:cNvPr id="31" name="TextBox 30"/>
          <p:cNvSpPr txBox="1"/>
          <p:nvPr/>
        </p:nvSpPr>
        <p:spPr>
          <a:xfrm>
            <a:off x="6112344" y="918812"/>
            <a:ext cx="489236" cy="748346"/>
          </a:xfrm>
          <a:prstGeom prst="rect">
            <a:avLst/>
          </a:prstGeom>
          <a:noFill/>
        </p:spPr>
        <p:txBody>
          <a:bodyPr wrap="none" rtlCol="0">
            <a:spAutoFit/>
          </a:bodyPr>
          <a:lstStyle/>
          <a:p>
            <a:pPr defTabSz="685573"/>
            <a:r>
              <a:rPr lang="en-US" sz="4263" dirty="0">
                <a:solidFill>
                  <a:srgbClr val="505050"/>
                </a:solidFill>
                <a:latin typeface="Arial" pitchFamily="34" charset="0"/>
                <a:cs typeface="Arial" pitchFamily="34" charset="0"/>
              </a:rPr>
              <a:t>4</a:t>
            </a:r>
          </a:p>
        </p:txBody>
      </p:sp>
      <p:sp>
        <p:nvSpPr>
          <p:cNvPr id="36" name="TextBox 35"/>
          <p:cNvSpPr txBox="1"/>
          <p:nvPr/>
        </p:nvSpPr>
        <p:spPr>
          <a:xfrm>
            <a:off x="6246755" y="3860397"/>
            <a:ext cx="489236" cy="748346"/>
          </a:xfrm>
          <a:prstGeom prst="rect">
            <a:avLst/>
          </a:prstGeom>
          <a:noFill/>
        </p:spPr>
        <p:txBody>
          <a:bodyPr wrap="none" rtlCol="0">
            <a:spAutoFit/>
          </a:bodyPr>
          <a:lstStyle/>
          <a:p>
            <a:pPr defTabSz="685573"/>
            <a:r>
              <a:rPr lang="en-US" sz="4263" dirty="0">
                <a:solidFill>
                  <a:srgbClr val="505050"/>
                </a:solidFill>
                <a:latin typeface="Arial" pitchFamily="34" charset="0"/>
                <a:cs typeface="Arial" pitchFamily="34" charset="0"/>
              </a:rPr>
              <a:t>3</a:t>
            </a:r>
          </a:p>
        </p:txBody>
      </p:sp>
      <p:sp>
        <p:nvSpPr>
          <p:cNvPr id="44" name="Freeform 8"/>
          <p:cNvSpPr>
            <a:spLocks/>
          </p:cNvSpPr>
          <p:nvPr/>
        </p:nvSpPr>
        <p:spPr bwMode="auto">
          <a:xfrm>
            <a:off x="2768225" y="975537"/>
            <a:ext cx="1694122" cy="1694122"/>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67205" tIns="33603" rIns="67205" bIns="33603" numCol="1" anchor="t" anchorCtr="0" compatLnSpc="1">
            <a:prstTxWarp prst="textNoShape">
              <a:avLst/>
            </a:prstTxWarp>
          </a:bodyPr>
          <a:lstStyle/>
          <a:p>
            <a:pPr defTabSz="685573"/>
            <a:endParaRPr lang="en-US" sz="1323">
              <a:solidFill>
                <a:srgbClr val="404040"/>
              </a:solidFill>
            </a:endParaRPr>
          </a:p>
        </p:txBody>
      </p:sp>
      <p:sp>
        <p:nvSpPr>
          <p:cNvPr id="46" name="Freeform 10"/>
          <p:cNvSpPr>
            <a:spLocks/>
          </p:cNvSpPr>
          <p:nvPr/>
        </p:nvSpPr>
        <p:spPr bwMode="auto">
          <a:xfrm>
            <a:off x="2768225" y="2669658"/>
            <a:ext cx="1694122" cy="169528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67205" tIns="33603" rIns="67205" bIns="33603" numCol="1" anchor="t" anchorCtr="0" compatLnSpc="1">
            <a:prstTxWarp prst="textNoShape">
              <a:avLst/>
            </a:prstTxWarp>
          </a:bodyPr>
          <a:lstStyle/>
          <a:p>
            <a:pPr defTabSz="685573"/>
            <a:endParaRPr lang="en-US" sz="1323">
              <a:solidFill>
                <a:srgbClr val="404040"/>
              </a:solidFill>
            </a:endParaRPr>
          </a:p>
        </p:txBody>
      </p:sp>
      <p:sp>
        <p:nvSpPr>
          <p:cNvPr id="48" name="Freeform 13"/>
          <p:cNvSpPr>
            <a:spLocks/>
          </p:cNvSpPr>
          <p:nvPr/>
        </p:nvSpPr>
        <p:spPr bwMode="auto">
          <a:xfrm>
            <a:off x="4462345" y="975537"/>
            <a:ext cx="1694122" cy="1694122"/>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67205" tIns="33603" rIns="67205" bIns="33603" numCol="1" anchor="t" anchorCtr="0" compatLnSpc="1">
            <a:prstTxWarp prst="textNoShape">
              <a:avLst/>
            </a:prstTxWarp>
          </a:bodyPr>
          <a:lstStyle/>
          <a:p>
            <a:pPr defTabSz="685573"/>
            <a:endParaRPr lang="en-US" sz="1323">
              <a:solidFill>
                <a:srgbClr val="404040"/>
              </a:solidFill>
            </a:endParaRPr>
          </a:p>
        </p:txBody>
      </p:sp>
      <p:sp>
        <p:nvSpPr>
          <p:cNvPr id="43" name="Freeform 7"/>
          <p:cNvSpPr>
            <a:spLocks/>
          </p:cNvSpPr>
          <p:nvPr/>
        </p:nvSpPr>
        <p:spPr bwMode="auto">
          <a:xfrm>
            <a:off x="2768225" y="975537"/>
            <a:ext cx="1694122" cy="1694122"/>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67205" tIns="33603" rIns="67205" bIns="33603" numCol="1" anchor="t" anchorCtr="0" compatLnSpc="1">
            <a:prstTxWarp prst="textNoShape">
              <a:avLst/>
            </a:prstTxWarp>
          </a:bodyPr>
          <a:lstStyle/>
          <a:p>
            <a:pPr defTabSz="685573"/>
            <a:endParaRPr lang="en-US" sz="1323">
              <a:solidFill>
                <a:srgbClr val="404040"/>
              </a:solidFill>
            </a:endParaRPr>
          </a:p>
        </p:txBody>
      </p:sp>
      <p:sp>
        <p:nvSpPr>
          <p:cNvPr id="45" name="Freeform 9"/>
          <p:cNvSpPr>
            <a:spLocks/>
          </p:cNvSpPr>
          <p:nvPr/>
        </p:nvSpPr>
        <p:spPr bwMode="auto">
          <a:xfrm>
            <a:off x="2768225" y="2669658"/>
            <a:ext cx="1694122" cy="169528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67205" tIns="33603" rIns="67205" bIns="33603" numCol="1" anchor="t" anchorCtr="0" compatLnSpc="1">
            <a:prstTxWarp prst="textNoShape">
              <a:avLst/>
            </a:prstTxWarp>
          </a:bodyPr>
          <a:lstStyle/>
          <a:p>
            <a:pPr defTabSz="685573"/>
            <a:endParaRPr lang="en-US" sz="1323">
              <a:solidFill>
                <a:srgbClr val="404040"/>
              </a:solidFill>
            </a:endParaRPr>
          </a:p>
        </p:txBody>
      </p:sp>
      <p:sp>
        <p:nvSpPr>
          <p:cNvPr id="47" name="Freeform 11"/>
          <p:cNvSpPr>
            <a:spLocks/>
          </p:cNvSpPr>
          <p:nvPr/>
        </p:nvSpPr>
        <p:spPr bwMode="auto">
          <a:xfrm>
            <a:off x="4462345" y="2669658"/>
            <a:ext cx="1694122" cy="169528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67205" tIns="33603" rIns="67205" bIns="33603" numCol="1" anchor="t" anchorCtr="0" compatLnSpc="1">
            <a:prstTxWarp prst="textNoShape">
              <a:avLst/>
            </a:prstTxWarp>
          </a:bodyPr>
          <a:lstStyle/>
          <a:p>
            <a:pPr defTabSz="685573"/>
            <a:endParaRPr lang="en-US" sz="1323">
              <a:solidFill>
                <a:srgbClr val="404040"/>
              </a:solidFill>
            </a:endParaRPr>
          </a:p>
        </p:txBody>
      </p:sp>
      <p:sp>
        <p:nvSpPr>
          <p:cNvPr id="49" name="Freeform 14"/>
          <p:cNvSpPr>
            <a:spLocks/>
          </p:cNvSpPr>
          <p:nvPr/>
        </p:nvSpPr>
        <p:spPr bwMode="auto">
          <a:xfrm>
            <a:off x="4462345" y="975537"/>
            <a:ext cx="1694122" cy="1694122"/>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67205" tIns="33603" rIns="67205" bIns="33603" numCol="1" anchor="t" anchorCtr="0" compatLnSpc="1">
            <a:prstTxWarp prst="textNoShape">
              <a:avLst/>
            </a:prstTxWarp>
          </a:bodyPr>
          <a:lstStyle/>
          <a:p>
            <a:pPr defTabSz="685573"/>
            <a:endParaRPr lang="en-US" sz="1323">
              <a:solidFill>
                <a:srgbClr val="404040"/>
              </a:solidFill>
            </a:endParaRPr>
          </a:p>
        </p:txBody>
      </p:sp>
    </p:spTree>
    <p:extLst>
      <p:ext uri="{BB962C8B-B14F-4D97-AF65-F5344CB8AC3E}">
        <p14:creationId xmlns:p14="http://schemas.microsoft.com/office/powerpoint/2010/main" val="243190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p:cTn id="15" dur="500" fill="hold"/>
                                        <p:tgtEl>
                                          <p:spTgt spid="27"/>
                                        </p:tgtEl>
                                        <p:attrNameLst>
                                          <p:attrName>ppt_w</p:attrName>
                                        </p:attrNameLst>
                                      </p:cBhvr>
                                      <p:tavLst>
                                        <p:tav tm="0">
                                          <p:val>
                                            <p:fltVal val="0"/>
                                          </p:val>
                                        </p:tav>
                                        <p:tav tm="100000">
                                          <p:val>
                                            <p:strVal val="#ppt_w"/>
                                          </p:val>
                                        </p:tav>
                                      </p:tavLst>
                                    </p:anim>
                                    <p:anim calcmode="lin" valueType="num">
                                      <p:cBhvr>
                                        <p:cTn id="16" dur="500" fill="hold"/>
                                        <p:tgtEl>
                                          <p:spTgt spid="27"/>
                                        </p:tgtEl>
                                        <p:attrNameLst>
                                          <p:attrName>ppt_h</p:attrName>
                                        </p:attrNameLst>
                                      </p:cBhvr>
                                      <p:tavLst>
                                        <p:tav tm="0">
                                          <p:val>
                                            <p:fltVal val="0"/>
                                          </p:val>
                                        </p:tav>
                                        <p:tav tm="100000">
                                          <p:val>
                                            <p:strVal val="#ppt_h"/>
                                          </p:val>
                                        </p:tav>
                                      </p:tavLst>
                                    </p:anim>
                                  </p:childTnLst>
                                </p:cTn>
                              </p:par>
                            </p:childTnLst>
                          </p:cTn>
                        </p:par>
                        <p:par>
                          <p:cTn id="17" fill="hold">
                            <p:stCondLst>
                              <p:cond delay="500"/>
                            </p:stCondLst>
                            <p:childTnLst>
                              <p:par>
                                <p:cTn id="18" presetID="23" presetClass="entr" presetSubtype="16" fill="hold" grpId="0" nodeType="afterEffect">
                                  <p:stCondLst>
                                    <p:cond delay="0"/>
                                  </p:stCondLst>
                                  <p:childTnLst>
                                    <p:set>
                                      <p:cBhvr>
                                        <p:cTn id="19" dur="1" fill="hold">
                                          <p:stCondLst>
                                            <p:cond delay="0"/>
                                          </p:stCondLst>
                                        </p:cTn>
                                        <p:tgtEl>
                                          <p:spTgt spid="45"/>
                                        </p:tgtEl>
                                        <p:attrNameLst>
                                          <p:attrName>style.visibility</p:attrName>
                                        </p:attrNameLst>
                                      </p:cBhvr>
                                      <p:to>
                                        <p:strVal val="visible"/>
                                      </p:to>
                                    </p:set>
                                    <p:anim calcmode="lin" valueType="num">
                                      <p:cBhvr>
                                        <p:cTn id="20" dur="500" fill="hold"/>
                                        <p:tgtEl>
                                          <p:spTgt spid="45"/>
                                        </p:tgtEl>
                                        <p:attrNameLst>
                                          <p:attrName>ppt_w</p:attrName>
                                        </p:attrNameLst>
                                      </p:cBhvr>
                                      <p:tavLst>
                                        <p:tav tm="0">
                                          <p:val>
                                            <p:fltVal val="0"/>
                                          </p:val>
                                        </p:tav>
                                        <p:tav tm="100000">
                                          <p:val>
                                            <p:strVal val="#ppt_w"/>
                                          </p:val>
                                        </p:tav>
                                      </p:tavLst>
                                    </p:anim>
                                    <p:anim calcmode="lin" valueType="num">
                                      <p:cBhvr>
                                        <p:cTn id="21" dur="500" fill="hold"/>
                                        <p:tgtEl>
                                          <p:spTgt spid="45"/>
                                        </p:tgtEl>
                                        <p:attrNameLst>
                                          <p:attrName>ppt_h</p:attrName>
                                        </p:attrNameLst>
                                      </p:cBhvr>
                                      <p:tavLst>
                                        <p:tav tm="0">
                                          <p:val>
                                            <p:fltVal val="0"/>
                                          </p:val>
                                        </p:tav>
                                        <p:tav tm="100000">
                                          <p:val>
                                            <p:strVal val="#ppt_h"/>
                                          </p:val>
                                        </p:tav>
                                      </p:tavLst>
                                    </p:anim>
                                  </p:childTnLst>
                                </p:cTn>
                              </p:par>
                              <p:par>
                                <p:cTn id="22" presetID="23" presetClass="entr" presetSubtype="16"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 calcmode="lin" valueType="num">
                                      <p:cBhvr>
                                        <p:cTn id="24" dur="500" fill="hold"/>
                                        <p:tgtEl>
                                          <p:spTgt spid="38"/>
                                        </p:tgtEl>
                                        <p:attrNameLst>
                                          <p:attrName>ppt_w</p:attrName>
                                        </p:attrNameLst>
                                      </p:cBhvr>
                                      <p:tavLst>
                                        <p:tav tm="0">
                                          <p:val>
                                            <p:fltVal val="0"/>
                                          </p:val>
                                        </p:tav>
                                        <p:tav tm="100000">
                                          <p:val>
                                            <p:strVal val="#ppt_w"/>
                                          </p:val>
                                        </p:tav>
                                      </p:tavLst>
                                    </p:anim>
                                    <p:anim calcmode="lin" valueType="num">
                                      <p:cBhvr>
                                        <p:cTn id="25" dur="500" fill="hold"/>
                                        <p:tgtEl>
                                          <p:spTgt spid="38"/>
                                        </p:tgtEl>
                                        <p:attrNameLst>
                                          <p:attrName>ppt_h</p:attrName>
                                        </p:attrNameLst>
                                      </p:cBhvr>
                                      <p:tavLst>
                                        <p:tav tm="0">
                                          <p:val>
                                            <p:fltVal val="0"/>
                                          </p:val>
                                        </p:tav>
                                        <p:tav tm="100000">
                                          <p:val>
                                            <p:strVal val="#ppt_h"/>
                                          </p:val>
                                        </p:tav>
                                      </p:tavLst>
                                    </p:anim>
                                  </p:childTnLst>
                                </p:cTn>
                              </p:par>
                              <p:par>
                                <p:cTn id="26" presetID="23" presetClass="entr" presetSubtype="16"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 calcmode="lin" valueType="num">
                                      <p:cBhvr>
                                        <p:cTn id="28" dur="500" fill="hold"/>
                                        <p:tgtEl>
                                          <p:spTgt spid="37"/>
                                        </p:tgtEl>
                                        <p:attrNameLst>
                                          <p:attrName>ppt_w</p:attrName>
                                        </p:attrNameLst>
                                      </p:cBhvr>
                                      <p:tavLst>
                                        <p:tav tm="0">
                                          <p:val>
                                            <p:fltVal val="0"/>
                                          </p:val>
                                        </p:tav>
                                        <p:tav tm="100000">
                                          <p:val>
                                            <p:strVal val="#ppt_w"/>
                                          </p:val>
                                        </p:tav>
                                      </p:tavLst>
                                    </p:anim>
                                    <p:anim calcmode="lin" valueType="num">
                                      <p:cBhvr>
                                        <p:cTn id="29" dur="500" fill="hold"/>
                                        <p:tgtEl>
                                          <p:spTgt spid="37"/>
                                        </p:tgtEl>
                                        <p:attrNameLst>
                                          <p:attrName>ppt_h</p:attrName>
                                        </p:attrNameLst>
                                      </p:cBhvr>
                                      <p:tavLst>
                                        <p:tav tm="0">
                                          <p:val>
                                            <p:fltVal val="0"/>
                                          </p:val>
                                        </p:tav>
                                        <p:tav tm="100000">
                                          <p:val>
                                            <p:strVal val="#ppt_h"/>
                                          </p:val>
                                        </p:tav>
                                      </p:tavLst>
                                    </p:anim>
                                  </p:childTnLst>
                                </p:cTn>
                              </p:par>
                            </p:childTnLst>
                          </p:cTn>
                        </p:par>
                        <p:par>
                          <p:cTn id="30" fill="hold">
                            <p:stCondLst>
                              <p:cond delay="1000"/>
                            </p:stCondLst>
                            <p:childTnLst>
                              <p:par>
                                <p:cTn id="31" presetID="23" presetClass="entr" presetSubtype="16" fill="hold" grpId="0" nodeType="afterEffect">
                                  <p:stCondLst>
                                    <p:cond delay="0"/>
                                  </p:stCondLst>
                                  <p:childTnLst>
                                    <p:set>
                                      <p:cBhvr>
                                        <p:cTn id="32" dur="1" fill="hold">
                                          <p:stCondLst>
                                            <p:cond delay="0"/>
                                          </p:stCondLst>
                                        </p:cTn>
                                        <p:tgtEl>
                                          <p:spTgt spid="47"/>
                                        </p:tgtEl>
                                        <p:attrNameLst>
                                          <p:attrName>style.visibility</p:attrName>
                                        </p:attrNameLst>
                                      </p:cBhvr>
                                      <p:to>
                                        <p:strVal val="visible"/>
                                      </p:to>
                                    </p:set>
                                    <p:anim calcmode="lin" valueType="num">
                                      <p:cBhvr>
                                        <p:cTn id="33" dur="500" fill="hold"/>
                                        <p:tgtEl>
                                          <p:spTgt spid="47"/>
                                        </p:tgtEl>
                                        <p:attrNameLst>
                                          <p:attrName>ppt_w</p:attrName>
                                        </p:attrNameLst>
                                      </p:cBhvr>
                                      <p:tavLst>
                                        <p:tav tm="0">
                                          <p:val>
                                            <p:fltVal val="0"/>
                                          </p:val>
                                        </p:tav>
                                        <p:tav tm="100000">
                                          <p:val>
                                            <p:strVal val="#ppt_w"/>
                                          </p:val>
                                        </p:tav>
                                      </p:tavLst>
                                    </p:anim>
                                    <p:anim calcmode="lin" valueType="num">
                                      <p:cBhvr>
                                        <p:cTn id="34" dur="500" fill="hold"/>
                                        <p:tgtEl>
                                          <p:spTgt spid="47"/>
                                        </p:tgtEl>
                                        <p:attrNameLst>
                                          <p:attrName>ppt_h</p:attrName>
                                        </p:attrNameLst>
                                      </p:cBhvr>
                                      <p:tavLst>
                                        <p:tav tm="0">
                                          <p:val>
                                            <p:fltVal val="0"/>
                                          </p:val>
                                        </p:tav>
                                        <p:tav tm="100000">
                                          <p:val>
                                            <p:strVal val="#ppt_h"/>
                                          </p:val>
                                        </p:tav>
                                      </p:tavLst>
                                    </p:anim>
                                  </p:childTnLst>
                                </p:cTn>
                              </p:par>
                              <p:par>
                                <p:cTn id="35" presetID="23" presetClass="entr" presetSubtype="16"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p:cTn id="37" dur="500" fill="hold"/>
                                        <p:tgtEl>
                                          <p:spTgt spid="36"/>
                                        </p:tgtEl>
                                        <p:attrNameLst>
                                          <p:attrName>ppt_w</p:attrName>
                                        </p:attrNameLst>
                                      </p:cBhvr>
                                      <p:tavLst>
                                        <p:tav tm="0">
                                          <p:val>
                                            <p:fltVal val="0"/>
                                          </p:val>
                                        </p:tav>
                                        <p:tav tm="100000">
                                          <p:val>
                                            <p:strVal val="#ppt_w"/>
                                          </p:val>
                                        </p:tav>
                                      </p:tavLst>
                                    </p:anim>
                                    <p:anim calcmode="lin" valueType="num">
                                      <p:cBhvr>
                                        <p:cTn id="38" dur="500" fill="hold"/>
                                        <p:tgtEl>
                                          <p:spTgt spid="36"/>
                                        </p:tgtEl>
                                        <p:attrNameLst>
                                          <p:attrName>ppt_h</p:attrName>
                                        </p:attrNameLst>
                                      </p:cBhvr>
                                      <p:tavLst>
                                        <p:tav tm="0">
                                          <p:val>
                                            <p:fltVal val="0"/>
                                          </p:val>
                                        </p:tav>
                                        <p:tav tm="100000">
                                          <p:val>
                                            <p:strVal val="#ppt_h"/>
                                          </p:val>
                                        </p:tav>
                                      </p:tavLst>
                                    </p:anim>
                                  </p:childTnLst>
                                </p:cTn>
                              </p:par>
                              <p:par>
                                <p:cTn id="39" presetID="23" presetClass="entr" presetSubtype="16"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p:cTn id="41" dur="500" fill="hold"/>
                                        <p:tgtEl>
                                          <p:spTgt spid="35"/>
                                        </p:tgtEl>
                                        <p:attrNameLst>
                                          <p:attrName>ppt_w</p:attrName>
                                        </p:attrNameLst>
                                      </p:cBhvr>
                                      <p:tavLst>
                                        <p:tav tm="0">
                                          <p:val>
                                            <p:fltVal val="0"/>
                                          </p:val>
                                        </p:tav>
                                        <p:tav tm="100000">
                                          <p:val>
                                            <p:strVal val="#ppt_w"/>
                                          </p:val>
                                        </p:tav>
                                      </p:tavLst>
                                    </p:anim>
                                    <p:anim calcmode="lin" valueType="num">
                                      <p:cBhvr>
                                        <p:cTn id="42" dur="500" fill="hold"/>
                                        <p:tgtEl>
                                          <p:spTgt spid="35"/>
                                        </p:tgtEl>
                                        <p:attrNameLst>
                                          <p:attrName>ppt_h</p:attrName>
                                        </p:attrNameLst>
                                      </p:cBhvr>
                                      <p:tavLst>
                                        <p:tav tm="0">
                                          <p:val>
                                            <p:fltVal val="0"/>
                                          </p:val>
                                        </p:tav>
                                        <p:tav tm="100000">
                                          <p:val>
                                            <p:strVal val="#ppt_h"/>
                                          </p:val>
                                        </p:tav>
                                      </p:tavLst>
                                    </p:anim>
                                  </p:childTnLst>
                                </p:cTn>
                              </p:par>
                            </p:childTnLst>
                          </p:cTn>
                        </p:par>
                        <p:par>
                          <p:cTn id="43" fill="hold">
                            <p:stCondLst>
                              <p:cond delay="1500"/>
                            </p:stCondLst>
                            <p:childTnLst>
                              <p:par>
                                <p:cTn id="44" presetID="23" presetClass="entr" presetSubtype="16" fill="hold" grpId="0" nodeType="afterEffect">
                                  <p:stCondLst>
                                    <p:cond delay="0"/>
                                  </p:stCondLst>
                                  <p:childTnLst>
                                    <p:set>
                                      <p:cBhvr>
                                        <p:cTn id="45" dur="1" fill="hold">
                                          <p:stCondLst>
                                            <p:cond delay="0"/>
                                          </p:stCondLst>
                                        </p:cTn>
                                        <p:tgtEl>
                                          <p:spTgt spid="48"/>
                                        </p:tgtEl>
                                        <p:attrNameLst>
                                          <p:attrName>style.visibility</p:attrName>
                                        </p:attrNameLst>
                                      </p:cBhvr>
                                      <p:to>
                                        <p:strVal val="visible"/>
                                      </p:to>
                                    </p:set>
                                    <p:anim calcmode="lin" valueType="num">
                                      <p:cBhvr>
                                        <p:cTn id="46" dur="500" fill="hold"/>
                                        <p:tgtEl>
                                          <p:spTgt spid="48"/>
                                        </p:tgtEl>
                                        <p:attrNameLst>
                                          <p:attrName>ppt_w</p:attrName>
                                        </p:attrNameLst>
                                      </p:cBhvr>
                                      <p:tavLst>
                                        <p:tav tm="0">
                                          <p:val>
                                            <p:fltVal val="0"/>
                                          </p:val>
                                        </p:tav>
                                        <p:tav tm="100000">
                                          <p:val>
                                            <p:strVal val="#ppt_w"/>
                                          </p:val>
                                        </p:tav>
                                      </p:tavLst>
                                    </p:anim>
                                    <p:anim calcmode="lin" valueType="num">
                                      <p:cBhvr>
                                        <p:cTn id="47" dur="500" fill="hold"/>
                                        <p:tgtEl>
                                          <p:spTgt spid="48"/>
                                        </p:tgtEl>
                                        <p:attrNameLst>
                                          <p:attrName>ppt_h</p:attrName>
                                        </p:attrNameLst>
                                      </p:cBhvr>
                                      <p:tavLst>
                                        <p:tav tm="0">
                                          <p:val>
                                            <p:fltVal val="0"/>
                                          </p:val>
                                        </p:tav>
                                        <p:tav tm="100000">
                                          <p:val>
                                            <p:strVal val="#ppt_h"/>
                                          </p:val>
                                        </p:tav>
                                      </p:tavLst>
                                    </p:anim>
                                  </p:childTnLst>
                                </p:cTn>
                              </p:par>
                              <p:par>
                                <p:cTn id="48" presetID="23" presetClass="entr" presetSubtype="16" fill="hold" grpId="0" nodeType="withEffect">
                                  <p:stCondLst>
                                    <p:cond delay="0"/>
                                  </p:stCondLst>
                                  <p:childTnLst>
                                    <p:set>
                                      <p:cBhvr>
                                        <p:cTn id="49" dur="1" fill="hold">
                                          <p:stCondLst>
                                            <p:cond delay="0"/>
                                          </p:stCondLst>
                                        </p:cTn>
                                        <p:tgtEl>
                                          <p:spTgt spid="31"/>
                                        </p:tgtEl>
                                        <p:attrNameLst>
                                          <p:attrName>style.visibility</p:attrName>
                                        </p:attrNameLst>
                                      </p:cBhvr>
                                      <p:to>
                                        <p:strVal val="visible"/>
                                      </p:to>
                                    </p:set>
                                    <p:anim calcmode="lin" valueType="num">
                                      <p:cBhvr>
                                        <p:cTn id="50" dur="500" fill="hold"/>
                                        <p:tgtEl>
                                          <p:spTgt spid="31"/>
                                        </p:tgtEl>
                                        <p:attrNameLst>
                                          <p:attrName>ppt_w</p:attrName>
                                        </p:attrNameLst>
                                      </p:cBhvr>
                                      <p:tavLst>
                                        <p:tav tm="0">
                                          <p:val>
                                            <p:fltVal val="0"/>
                                          </p:val>
                                        </p:tav>
                                        <p:tav tm="100000">
                                          <p:val>
                                            <p:strVal val="#ppt_w"/>
                                          </p:val>
                                        </p:tav>
                                      </p:tavLst>
                                    </p:anim>
                                    <p:anim calcmode="lin" valueType="num">
                                      <p:cBhvr>
                                        <p:cTn id="51" dur="500" fill="hold"/>
                                        <p:tgtEl>
                                          <p:spTgt spid="31"/>
                                        </p:tgtEl>
                                        <p:attrNameLst>
                                          <p:attrName>ppt_h</p:attrName>
                                        </p:attrNameLst>
                                      </p:cBhvr>
                                      <p:tavLst>
                                        <p:tav tm="0">
                                          <p:val>
                                            <p:fltVal val="0"/>
                                          </p:val>
                                        </p:tav>
                                        <p:tav tm="100000">
                                          <p:val>
                                            <p:strVal val="#ppt_h"/>
                                          </p:val>
                                        </p:tav>
                                      </p:tavLst>
                                    </p:anim>
                                  </p:childTnLst>
                                </p:cTn>
                              </p:par>
                              <p:par>
                                <p:cTn id="52" presetID="23" presetClass="entr" presetSubtype="16"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 calcmode="lin" valueType="num">
                                      <p:cBhvr>
                                        <p:cTn id="54" dur="500" fill="hold"/>
                                        <p:tgtEl>
                                          <p:spTgt spid="30"/>
                                        </p:tgtEl>
                                        <p:attrNameLst>
                                          <p:attrName>ppt_w</p:attrName>
                                        </p:attrNameLst>
                                      </p:cBhvr>
                                      <p:tavLst>
                                        <p:tav tm="0">
                                          <p:val>
                                            <p:fltVal val="0"/>
                                          </p:val>
                                        </p:tav>
                                        <p:tav tm="100000">
                                          <p:val>
                                            <p:strVal val="#ppt_w"/>
                                          </p:val>
                                        </p:tav>
                                      </p:tavLst>
                                    </p:anim>
                                    <p:anim calcmode="lin" valueType="num">
                                      <p:cBhvr>
                                        <p:cTn id="55" dur="500" fill="hold"/>
                                        <p:tgtEl>
                                          <p:spTgt spid="30"/>
                                        </p:tgtEl>
                                        <p:attrNameLst>
                                          <p:attrName>ppt_h</p:attrName>
                                        </p:attrNameLst>
                                      </p:cBhvr>
                                      <p:tavLst>
                                        <p:tav tm="0">
                                          <p:val>
                                            <p:fltVal val="0"/>
                                          </p:val>
                                        </p:tav>
                                        <p:tav tm="100000">
                                          <p:val>
                                            <p:strVal val="#ppt_h"/>
                                          </p:val>
                                        </p:tav>
                                      </p:tavLst>
                                    </p:anim>
                                  </p:childTnLst>
                                </p:cTn>
                              </p:par>
                            </p:childTnLst>
                          </p:cTn>
                        </p:par>
                        <p:par>
                          <p:cTn id="56" fill="hold">
                            <p:stCondLst>
                              <p:cond delay="2000"/>
                            </p:stCondLst>
                            <p:childTnLst>
                              <p:par>
                                <p:cTn id="57" presetID="8" presetClass="emph" presetSubtype="0" fill="hold" nodeType="afterEffect">
                                  <p:stCondLst>
                                    <p:cond delay="250"/>
                                  </p:stCondLst>
                                  <p:childTnLst>
                                    <p:animRot by="-10800000">
                                      <p:cBhvr>
                                        <p:cTn id="58" dur="1000" fill="hold"/>
                                        <p:tgtEl>
                                          <p:spTgt spid="42"/>
                                        </p:tgtEl>
                                        <p:attrNameLst>
                                          <p:attrName>r</p:attrName>
                                        </p:attrNameLst>
                                      </p:cBhvr>
                                    </p:animRot>
                                  </p:childTnLst>
                                </p:cTn>
                              </p:par>
                              <p:par>
                                <p:cTn id="59" presetID="10" presetClass="entr" presetSubtype="0" fill="hold" nodeType="withEffect">
                                  <p:stCondLst>
                                    <p:cond delay="50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600"/>
                                        <p:tgtEl>
                                          <p:spTgt spid="32"/>
                                        </p:tgtEl>
                                      </p:cBhvr>
                                    </p:animEffect>
                                  </p:childTnLst>
                                </p:cTn>
                              </p:par>
                              <p:par>
                                <p:cTn id="62" presetID="35" presetClass="path" presetSubtype="0" decel="100000" fill="hold" nodeType="withEffect">
                                  <p:stCondLst>
                                    <p:cond delay="500"/>
                                  </p:stCondLst>
                                  <p:childTnLst>
                                    <p:animMotion origin="layout" path="M 0.05565 0.00023 L 4.76385E-6 0.00023 " pathEditMode="relative" rAng="0" ptsTypes="AA">
                                      <p:cBhvr>
                                        <p:cTn id="63" dur="800" fill="hold"/>
                                        <p:tgtEl>
                                          <p:spTgt spid="32"/>
                                        </p:tgtEl>
                                        <p:attrNameLst>
                                          <p:attrName>ppt_x</p:attrName>
                                          <p:attrName>ppt_y</p:attrName>
                                        </p:attrNameLst>
                                      </p:cBhvr>
                                      <p:rCtr x="-2783" y="0"/>
                                    </p:animMotion>
                                  </p:childTnLst>
                                </p:cTn>
                              </p:par>
                              <p:par>
                                <p:cTn id="64" presetID="10" presetClass="entr" presetSubtype="0" fill="hold" nodeType="withEffect">
                                  <p:stCondLst>
                                    <p:cond delay="50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600"/>
                                        <p:tgtEl>
                                          <p:spTgt spid="33"/>
                                        </p:tgtEl>
                                      </p:cBhvr>
                                    </p:animEffect>
                                  </p:childTnLst>
                                </p:cTn>
                              </p:par>
                              <p:par>
                                <p:cTn id="67" presetID="35" presetClass="path" presetSubtype="0" decel="100000" fill="hold" nodeType="withEffect">
                                  <p:stCondLst>
                                    <p:cond delay="500"/>
                                  </p:stCondLst>
                                  <p:childTnLst>
                                    <p:animMotion origin="layout" path="M -0.04557 0.00023 L -1.87388E-6 0.00023 " pathEditMode="relative" rAng="0" ptsTypes="AA">
                                      <p:cBhvr>
                                        <p:cTn id="68" dur="800" fill="hold"/>
                                        <p:tgtEl>
                                          <p:spTgt spid="33"/>
                                        </p:tgtEl>
                                        <p:attrNameLst>
                                          <p:attrName>ppt_x</p:attrName>
                                          <p:attrName>ppt_y</p:attrName>
                                        </p:attrNameLst>
                                      </p:cBhvr>
                                      <p:rCtr x="2272" y="0"/>
                                    </p:animMotion>
                                  </p:childTnLst>
                                </p:cTn>
                              </p:par>
                              <p:par>
                                <p:cTn id="69" presetID="10" presetClass="entr" presetSubtype="0" fill="hold" nodeType="withEffect">
                                  <p:stCondLst>
                                    <p:cond delay="50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600"/>
                                        <p:tgtEl>
                                          <p:spTgt spid="53"/>
                                        </p:tgtEl>
                                      </p:cBhvr>
                                    </p:animEffect>
                                  </p:childTnLst>
                                </p:cTn>
                              </p:par>
                              <p:par>
                                <p:cTn id="72" presetID="35" presetClass="path" presetSubtype="0" decel="100000" fill="hold" nodeType="withEffect">
                                  <p:stCondLst>
                                    <p:cond delay="500"/>
                                  </p:stCondLst>
                                  <p:childTnLst>
                                    <p:animMotion origin="layout" path="M 0.05565 0.00023 L 4.76385E-6 0.00023 " pathEditMode="relative" rAng="0" ptsTypes="AA">
                                      <p:cBhvr>
                                        <p:cTn id="73" dur="800" fill="hold"/>
                                        <p:tgtEl>
                                          <p:spTgt spid="53"/>
                                        </p:tgtEl>
                                        <p:attrNameLst>
                                          <p:attrName>ppt_x</p:attrName>
                                          <p:attrName>ppt_y</p:attrName>
                                        </p:attrNameLst>
                                      </p:cBhvr>
                                      <p:rCtr x="-278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30" grpId="0"/>
      <p:bldP spid="35" grpId="0"/>
      <p:bldP spid="37" grpId="0"/>
      <p:bldP spid="38" grpId="0"/>
      <p:bldP spid="31" grpId="0"/>
      <p:bldP spid="36" grpId="0"/>
      <p:bldP spid="48" grpId="0" animBg="1"/>
      <p:bldP spid="43" grpId="0" animBg="1"/>
      <p:bldP spid="45" grpId="0" animBg="1"/>
      <p:bldP spid="4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53" y="219700"/>
            <a:ext cx="8298180" cy="994172"/>
          </a:xfrm>
        </p:spPr>
        <p:txBody>
          <a:bodyPr/>
          <a:lstStyle/>
          <a:p>
            <a:r>
              <a:rPr lang="de-DE" dirty="0"/>
              <a:t>Mobile DevOps Challenges</a:t>
            </a:r>
          </a:p>
        </p:txBody>
      </p:sp>
      <p:pic>
        <p:nvPicPr>
          <p:cNvPr id="21" name="Picture 20"/>
          <p:cNvPicPr>
            <a:picLocks noChangeAspect="1"/>
          </p:cNvPicPr>
          <p:nvPr/>
        </p:nvPicPr>
        <p:blipFill>
          <a:blip r:embed="rId3"/>
          <a:stretch>
            <a:fillRect/>
          </a:stretch>
        </p:blipFill>
        <p:spPr>
          <a:xfrm>
            <a:off x="685800" y="1047750"/>
            <a:ext cx="7890809" cy="3733800"/>
          </a:xfrm>
          <a:prstGeom prst="rect">
            <a:avLst/>
          </a:prstGeom>
        </p:spPr>
      </p:pic>
    </p:spTree>
    <p:extLst>
      <p:ext uri="{BB962C8B-B14F-4D97-AF65-F5344CB8AC3E}">
        <p14:creationId xmlns:p14="http://schemas.microsoft.com/office/powerpoint/2010/main" val="54637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53" y="219700"/>
            <a:ext cx="8298180" cy="994172"/>
          </a:xfrm>
        </p:spPr>
        <p:txBody>
          <a:bodyPr/>
          <a:lstStyle/>
          <a:p>
            <a:r>
              <a:rPr lang="de-DE" dirty="0"/>
              <a:t>Continuous Integration </a:t>
            </a:r>
          </a:p>
        </p:txBody>
      </p:sp>
      <p:sp>
        <p:nvSpPr>
          <p:cNvPr id="3" name="TextBox 2"/>
          <p:cNvSpPr txBox="1"/>
          <p:nvPr/>
        </p:nvSpPr>
        <p:spPr>
          <a:xfrm>
            <a:off x="420053" y="1213872"/>
            <a:ext cx="2915670" cy="2622256"/>
          </a:xfrm>
          <a:prstGeom prst="rect">
            <a:avLst/>
          </a:prstGeom>
          <a:noFill/>
        </p:spPr>
        <p:txBody>
          <a:bodyPr wrap="none" lIns="182880" tIns="146304" rIns="182880" bIns="146304" rtlCol="0">
            <a:spAutoFit/>
          </a:bodyPr>
          <a:lstStyle/>
          <a:p>
            <a:pPr>
              <a:lnSpc>
                <a:spcPct val="90000"/>
              </a:lnSpc>
            </a:pPr>
            <a:r>
              <a:rPr lang="en-US" sz="2800" dirty="0">
                <a:gradFill>
                  <a:gsLst>
                    <a:gs pos="2917">
                      <a:schemeClr val="tx1"/>
                    </a:gs>
                    <a:gs pos="30000">
                      <a:schemeClr val="tx1"/>
                    </a:gs>
                  </a:gsLst>
                  <a:lin ang="5400000" scaled="0"/>
                </a:gradFill>
              </a:rPr>
              <a:t>Every commit</a:t>
            </a:r>
          </a:p>
          <a:p>
            <a:pPr marL="342900" indent="-342900">
              <a:lnSpc>
                <a:spcPct val="90000"/>
              </a:lnSpc>
              <a:buFont typeface="Arial" panose="020B0604020202020204" pitchFamily="34" charset="0"/>
              <a:buChar char="•"/>
            </a:pPr>
            <a:r>
              <a:rPr lang="en-US" sz="2800" dirty="0">
                <a:gradFill>
                  <a:gsLst>
                    <a:gs pos="2917">
                      <a:schemeClr val="tx1"/>
                    </a:gs>
                    <a:gs pos="30000">
                      <a:schemeClr val="tx1"/>
                    </a:gs>
                  </a:gsLst>
                  <a:lin ang="5400000" scaled="0"/>
                </a:gradFill>
              </a:rPr>
              <a:t>Build</a:t>
            </a:r>
          </a:p>
          <a:p>
            <a:pPr marL="342900" indent="-342900">
              <a:lnSpc>
                <a:spcPct val="90000"/>
              </a:lnSpc>
              <a:buFont typeface="Arial" panose="020B0604020202020204" pitchFamily="34" charset="0"/>
              <a:buChar char="•"/>
            </a:pPr>
            <a:r>
              <a:rPr lang="en-US" sz="2800" dirty="0">
                <a:gradFill>
                  <a:gsLst>
                    <a:gs pos="2917">
                      <a:schemeClr val="tx1"/>
                    </a:gs>
                    <a:gs pos="30000">
                      <a:schemeClr val="tx1"/>
                    </a:gs>
                  </a:gsLst>
                  <a:lin ang="5400000" scaled="0"/>
                </a:gradFill>
              </a:rPr>
              <a:t>Unit Test</a:t>
            </a:r>
          </a:p>
          <a:p>
            <a:pPr marL="342900" indent="-342900">
              <a:lnSpc>
                <a:spcPct val="90000"/>
              </a:lnSpc>
              <a:buFont typeface="Arial" panose="020B0604020202020204" pitchFamily="34" charset="0"/>
              <a:buChar char="•"/>
            </a:pPr>
            <a:r>
              <a:rPr lang="en-US" sz="2800" dirty="0">
                <a:gradFill>
                  <a:gsLst>
                    <a:gs pos="2917">
                      <a:schemeClr val="tx1"/>
                    </a:gs>
                    <a:gs pos="30000">
                      <a:schemeClr val="tx1"/>
                    </a:gs>
                  </a:gsLst>
                  <a:lin ang="5400000" scaled="0"/>
                </a:gradFill>
              </a:rPr>
              <a:t>Sign</a:t>
            </a:r>
          </a:p>
          <a:p>
            <a:pPr marL="342900" indent="-342900">
              <a:lnSpc>
                <a:spcPct val="90000"/>
              </a:lnSpc>
              <a:buFont typeface="Arial" panose="020B0604020202020204" pitchFamily="34" charset="0"/>
              <a:buChar char="•"/>
            </a:pPr>
            <a:r>
              <a:rPr lang="en-US" sz="2800" dirty="0">
                <a:gradFill>
                  <a:gsLst>
                    <a:gs pos="2917">
                      <a:schemeClr val="tx1"/>
                    </a:gs>
                    <a:gs pos="30000">
                      <a:schemeClr val="tx1"/>
                    </a:gs>
                  </a:gsLst>
                  <a:lin ang="5400000" scaled="0"/>
                </a:gradFill>
              </a:rPr>
              <a:t>Package</a:t>
            </a:r>
          </a:p>
          <a:p>
            <a:pPr marL="342900" indent="-342900">
              <a:lnSpc>
                <a:spcPct val="90000"/>
              </a:lnSpc>
              <a:buFont typeface="Arial" panose="020B0604020202020204" pitchFamily="34" charset="0"/>
              <a:buChar char="•"/>
            </a:pPr>
            <a:r>
              <a:rPr lang="en-US" sz="2800" dirty="0">
                <a:gradFill>
                  <a:gsLst>
                    <a:gs pos="2917">
                      <a:schemeClr val="tx1"/>
                    </a:gs>
                    <a:gs pos="30000">
                      <a:schemeClr val="tx1"/>
                    </a:gs>
                  </a:gsLst>
                  <a:lin ang="5400000" scaled="0"/>
                </a:gradFill>
              </a:rPr>
              <a:t>Drop Artifacts</a:t>
            </a:r>
          </a:p>
        </p:txBody>
      </p:sp>
      <p:pic>
        <p:nvPicPr>
          <p:cNvPr id="4" name="Picture 3"/>
          <p:cNvPicPr>
            <a:picLocks noChangeAspect="1"/>
          </p:cNvPicPr>
          <p:nvPr/>
        </p:nvPicPr>
        <p:blipFill>
          <a:blip r:embed="rId3"/>
          <a:stretch>
            <a:fillRect/>
          </a:stretch>
        </p:blipFill>
        <p:spPr>
          <a:xfrm>
            <a:off x="4882833" y="1504950"/>
            <a:ext cx="3810000" cy="3440373"/>
          </a:xfrm>
          <a:prstGeom prst="rect">
            <a:avLst/>
          </a:prstGeom>
        </p:spPr>
      </p:pic>
    </p:spTree>
    <p:extLst>
      <p:ext uri="{BB962C8B-B14F-4D97-AF65-F5344CB8AC3E}">
        <p14:creationId xmlns:p14="http://schemas.microsoft.com/office/powerpoint/2010/main" val="3728920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53" y="219700"/>
            <a:ext cx="8298180" cy="994172"/>
          </a:xfrm>
        </p:spPr>
        <p:txBody>
          <a:bodyPr/>
          <a:lstStyle/>
          <a:p>
            <a:r>
              <a:rPr lang="de-DE" dirty="0"/>
              <a:t>Automated UI testing</a:t>
            </a:r>
          </a:p>
        </p:txBody>
      </p:sp>
      <p:sp>
        <p:nvSpPr>
          <p:cNvPr id="3" name="TextBox 2"/>
          <p:cNvSpPr txBox="1"/>
          <p:nvPr/>
        </p:nvSpPr>
        <p:spPr>
          <a:xfrm>
            <a:off x="420053" y="1213872"/>
            <a:ext cx="4099584" cy="3397853"/>
          </a:xfrm>
          <a:prstGeom prst="rect">
            <a:avLst/>
          </a:prstGeom>
          <a:noFill/>
        </p:spPr>
        <p:txBody>
          <a:bodyPr wrap="none" lIns="182880" tIns="146304" rIns="182880" bIns="146304" rtlCol="0">
            <a:spAutoFit/>
          </a:bodyPr>
          <a:lstStyle/>
          <a:p>
            <a:pPr>
              <a:lnSpc>
                <a:spcPct val="90000"/>
              </a:lnSpc>
            </a:pPr>
            <a:r>
              <a:rPr lang="en-US" sz="2800" dirty="0">
                <a:gradFill>
                  <a:gsLst>
                    <a:gs pos="2917">
                      <a:schemeClr val="tx1"/>
                    </a:gs>
                    <a:gs pos="30000">
                      <a:schemeClr val="tx1"/>
                    </a:gs>
                  </a:gsLst>
                  <a:lin ang="5400000" scaled="0"/>
                </a:gradFill>
              </a:rPr>
              <a:t>2,500+ real devices and</a:t>
            </a:r>
          </a:p>
          <a:p>
            <a:pPr>
              <a:lnSpc>
                <a:spcPct val="90000"/>
              </a:lnSpc>
            </a:pPr>
            <a:r>
              <a:rPr lang="en-US" sz="2800" dirty="0">
                <a:gradFill>
                  <a:gsLst>
                    <a:gs pos="2917">
                      <a:schemeClr val="tx1"/>
                    </a:gs>
                    <a:gs pos="30000">
                      <a:schemeClr val="tx1"/>
                    </a:gs>
                  </a:gsLst>
                  <a:lin ang="5400000" scaled="0"/>
                </a:gradFill>
              </a:rPr>
              <a:t>400+ configurations</a:t>
            </a:r>
          </a:p>
          <a:p>
            <a:pPr>
              <a:lnSpc>
                <a:spcPct val="90000"/>
              </a:lnSpc>
            </a:pPr>
            <a:endParaRPr lang="en-US" sz="2800" dirty="0">
              <a:gradFill>
                <a:gsLst>
                  <a:gs pos="2917">
                    <a:schemeClr val="tx1"/>
                  </a:gs>
                  <a:gs pos="30000">
                    <a:schemeClr val="tx1"/>
                  </a:gs>
                </a:gsLst>
                <a:lin ang="5400000" scaled="0"/>
              </a:gradFill>
            </a:endParaRPr>
          </a:p>
          <a:p>
            <a:pPr>
              <a:lnSpc>
                <a:spcPct val="90000"/>
              </a:lnSpc>
            </a:pPr>
            <a:r>
              <a:rPr lang="en-US" sz="2800" dirty="0">
                <a:gradFill>
                  <a:gsLst>
                    <a:gs pos="2917">
                      <a:schemeClr val="tx1"/>
                    </a:gs>
                    <a:gs pos="30000">
                      <a:schemeClr val="tx1"/>
                    </a:gs>
                  </a:gsLst>
                  <a:lin ang="5400000" scaled="0"/>
                </a:gradFill>
              </a:rPr>
              <a:t>Frameworks</a:t>
            </a:r>
          </a:p>
          <a:p>
            <a:pPr marL="457200" indent="-457200">
              <a:lnSpc>
                <a:spcPct val="90000"/>
              </a:lnSpc>
              <a:buFont typeface="Arial" panose="020B0604020202020204" pitchFamily="34" charset="0"/>
              <a:buChar char="•"/>
            </a:pPr>
            <a:r>
              <a:rPr lang="en-US" sz="2800" dirty="0" err="1">
                <a:gradFill>
                  <a:gsLst>
                    <a:gs pos="2917">
                      <a:schemeClr val="tx1"/>
                    </a:gs>
                    <a:gs pos="30000">
                      <a:schemeClr val="tx1"/>
                    </a:gs>
                  </a:gsLst>
                  <a:lin ang="5400000" scaled="0"/>
                </a:gradFill>
              </a:rPr>
              <a:t>Xamarin.UI</a:t>
            </a:r>
            <a:r>
              <a:rPr lang="en-US" sz="2800" dirty="0">
                <a:gradFill>
                  <a:gsLst>
                    <a:gs pos="2917">
                      <a:schemeClr val="tx1"/>
                    </a:gs>
                    <a:gs pos="30000">
                      <a:schemeClr val="tx1"/>
                    </a:gs>
                  </a:gsLst>
                  <a:lin ang="5400000" scaled="0"/>
                </a:gradFill>
              </a:rPr>
              <a:t> Test</a:t>
            </a:r>
          </a:p>
          <a:p>
            <a:pPr marL="457200" indent="-457200">
              <a:lnSpc>
                <a:spcPct val="90000"/>
              </a:lnSpc>
              <a:buFont typeface="Arial" panose="020B0604020202020204" pitchFamily="34" charset="0"/>
              <a:buChar char="•"/>
            </a:pPr>
            <a:r>
              <a:rPr lang="en-US" sz="2800" dirty="0">
                <a:gradFill>
                  <a:gsLst>
                    <a:gs pos="2917">
                      <a:schemeClr val="tx1"/>
                    </a:gs>
                    <a:gs pos="30000">
                      <a:schemeClr val="tx1"/>
                    </a:gs>
                  </a:gsLst>
                  <a:lin ang="5400000" scaled="0"/>
                </a:gradFill>
              </a:rPr>
              <a:t>Calabash</a:t>
            </a:r>
          </a:p>
          <a:p>
            <a:pPr marL="457200" indent="-457200">
              <a:lnSpc>
                <a:spcPct val="90000"/>
              </a:lnSpc>
              <a:buFont typeface="Arial" panose="020B0604020202020204" pitchFamily="34" charset="0"/>
              <a:buChar char="•"/>
            </a:pPr>
            <a:r>
              <a:rPr lang="en-US" sz="2800" dirty="0" err="1">
                <a:gradFill>
                  <a:gsLst>
                    <a:gs pos="2917">
                      <a:schemeClr val="tx1"/>
                    </a:gs>
                    <a:gs pos="30000">
                      <a:schemeClr val="tx1"/>
                    </a:gs>
                  </a:gsLst>
                  <a:lin ang="5400000" scaled="0"/>
                </a:gradFill>
              </a:rPr>
              <a:t>Appium</a:t>
            </a:r>
            <a:endParaRPr lang="en-US" sz="2800" dirty="0">
              <a:gradFill>
                <a:gsLst>
                  <a:gs pos="2917">
                    <a:schemeClr val="tx1"/>
                  </a:gs>
                  <a:gs pos="30000">
                    <a:schemeClr val="tx1"/>
                  </a:gs>
                </a:gsLst>
                <a:lin ang="5400000" scaled="0"/>
              </a:gradFill>
            </a:endParaRPr>
          </a:p>
          <a:p>
            <a:pPr marL="457200" indent="-457200">
              <a:lnSpc>
                <a:spcPct val="90000"/>
              </a:lnSpc>
              <a:buFont typeface="Arial" panose="020B0604020202020204" pitchFamily="34" charset="0"/>
              <a:buChar char="•"/>
            </a:pPr>
            <a:r>
              <a:rPr lang="en-US" sz="2800" dirty="0">
                <a:gradFill>
                  <a:gsLst>
                    <a:gs pos="2917">
                      <a:schemeClr val="tx1"/>
                    </a:gs>
                    <a:gs pos="30000">
                      <a:schemeClr val="tx1"/>
                    </a:gs>
                  </a:gsLst>
                  <a:lin ang="5400000" scaled="0"/>
                </a:gradFill>
              </a:rPr>
              <a:t>Espresso*</a:t>
            </a:r>
          </a:p>
        </p:txBody>
      </p:sp>
      <p:pic>
        <p:nvPicPr>
          <p:cNvPr id="5" name="Picture 4"/>
          <p:cNvPicPr>
            <a:picLocks noChangeAspect="1"/>
          </p:cNvPicPr>
          <p:nvPr/>
        </p:nvPicPr>
        <p:blipFill>
          <a:blip r:embed="rId3"/>
          <a:stretch>
            <a:fillRect/>
          </a:stretch>
        </p:blipFill>
        <p:spPr>
          <a:xfrm>
            <a:off x="4800600" y="1504950"/>
            <a:ext cx="3841433" cy="2942976"/>
          </a:xfrm>
          <a:prstGeom prst="rect">
            <a:avLst/>
          </a:prstGeom>
        </p:spPr>
      </p:pic>
    </p:spTree>
    <p:extLst>
      <p:ext uri="{BB962C8B-B14F-4D97-AF65-F5344CB8AC3E}">
        <p14:creationId xmlns:p14="http://schemas.microsoft.com/office/powerpoint/2010/main" val="31244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53" y="219700"/>
            <a:ext cx="8298180" cy="994172"/>
          </a:xfrm>
        </p:spPr>
        <p:txBody>
          <a:bodyPr/>
          <a:lstStyle/>
          <a:p>
            <a:r>
              <a:rPr lang="de-DE" dirty="0"/>
              <a:t>Continuous Deployment – Alpha/Beta</a:t>
            </a:r>
          </a:p>
        </p:txBody>
      </p:sp>
      <p:sp>
        <p:nvSpPr>
          <p:cNvPr id="3" name="TextBox 2"/>
          <p:cNvSpPr txBox="1"/>
          <p:nvPr/>
        </p:nvSpPr>
        <p:spPr>
          <a:xfrm>
            <a:off x="420052" y="1213872"/>
            <a:ext cx="4990148" cy="3010055"/>
          </a:xfrm>
          <a:prstGeom prst="rect">
            <a:avLst/>
          </a:prstGeom>
          <a:noFill/>
        </p:spPr>
        <p:txBody>
          <a:bodyPr wrap="square" lIns="182880" tIns="146304" rIns="182880" bIns="146304" rtlCol="0">
            <a:spAutoFit/>
          </a:bodyPr>
          <a:lstStyle/>
          <a:p>
            <a:pPr>
              <a:lnSpc>
                <a:spcPct val="90000"/>
              </a:lnSpc>
            </a:pPr>
            <a:r>
              <a:rPr lang="en-US" sz="2800" dirty="0">
                <a:gradFill>
                  <a:gsLst>
                    <a:gs pos="2917">
                      <a:schemeClr val="tx1"/>
                    </a:gs>
                    <a:gs pos="30000">
                      <a:schemeClr val="tx1"/>
                    </a:gs>
                  </a:gsLst>
                  <a:lin ang="5400000" scaled="0"/>
                </a:gradFill>
              </a:rPr>
              <a:t>Distribute builds to internal</a:t>
            </a:r>
          </a:p>
          <a:p>
            <a:pPr>
              <a:lnSpc>
                <a:spcPct val="90000"/>
              </a:lnSpc>
            </a:pPr>
            <a:r>
              <a:rPr lang="en-US" sz="2800" dirty="0">
                <a:gradFill>
                  <a:gsLst>
                    <a:gs pos="2917">
                      <a:schemeClr val="tx1"/>
                    </a:gs>
                    <a:gs pos="30000">
                      <a:schemeClr val="tx1"/>
                    </a:gs>
                  </a:gsLst>
                  <a:lin ang="5400000" scaled="0"/>
                </a:gradFill>
              </a:rPr>
              <a:t>and external testers</a:t>
            </a:r>
          </a:p>
          <a:p>
            <a:pPr>
              <a:lnSpc>
                <a:spcPct val="90000"/>
              </a:lnSpc>
            </a:pPr>
            <a:endParaRPr lang="en-US" sz="2800" dirty="0">
              <a:gradFill>
                <a:gsLst>
                  <a:gs pos="2917">
                    <a:schemeClr val="tx1"/>
                  </a:gs>
                  <a:gs pos="30000">
                    <a:schemeClr val="tx1"/>
                  </a:gs>
                </a:gsLst>
                <a:lin ang="5400000" scaled="0"/>
              </a:gradFill>
            </a:endParaRPr>
          </a:p>
          <a:p>
            <a:pPr>
              <a:lnSpc>
                <a:spcPct val="90000"/>
              </a:lnSpc>
            </a:pPr>
            <a:r>
              <a:rPr lang="en-US" sz="2800" dirty="0">
                <a:gradFill>
                  <a:gsLst>
                    <a:gs pos="2917">
                      <a:schemeClr val="tx1"/>
                    </a:gs>
                    <a:gs pos="30000">
                      <a:schemeClr val="tx1"/>
                    </a:gs>
                  </a:gsLst>
                  <a:lin ang="5400000" scaled="0"/>
                </a:gradFill>
              </a:rPr>
              <a:t>Control distribution groups</a:t>
            </a:r>
          </a:p>
          <a:p>
            <a:pPr>
              <a:lnSpc>
                <a:spcPct val="90000"/>
              </a:lnSpc>
            </a:pPr>
            <a:endParaRPr lang="en-US" sz="2800" dirty="0">
              <a:gradFill>
                <a:gsLst>
                  <a:gs pos="2917">
                    <a:schemeClr val="tx1"/>
                  </a:gs>
                  <a:gs pos="30000">
                    <a:schemeClr val="tx1"/>
                  </a:gs>
                </a:gsLst>
                <a:lin ang="5400000" scaled="0"/>
              </a:gradFill>
            </a:endParaRPr>
          </a:p>
          <a:p>
            <a:pPr>
              <a:lnSpc>
                <a:spcPct val="90000"/>
              </a:lnSpc>
            </a:pPr>
            <a:r>
              <a:rPr lang="en-US" sz="2800" dirty="0">
                <a:gradFill>
                  <a:gsLst>
                    <a:gs pos="2917">
                      <a:schemeClr val="tx1"/>
                    </a:gs>
                    <a:gs pos="30000">
                      <a:schemeClr val="tx1"/>
                    </a:gs>
                  </a:gsLst>
                  <a:lin ang="5400000" scaled="0"/>
                </a:gradFill>
              </a:rPr>
              <a:t>Automatic and manual</a:t>
            </a:r>
          </a:p>
          <a:p>
            <a:pPr>
              <a:lnSpc>
                <a:spcPct val="90000"/>
              </a:lnSpc>
            </a:pPr>
            <a:r>
              <a:rPr lang="en-US" sz="2800" dirty="0">
                <a:gradFill>
                  <a:gsLst>
                    <a:gs pos="2917">
                      <a:schemeClr val="tx1"/>
                    </a:gs>
                    <a:gs pos="30000">
                      <a:schemeClr val="tx1"/>
                    </a:gs>
                  </a:gsLst>
                  <a:lin ang="5400000" scaled="0"/>
                </a:gradFill>
              </a:rPr>
              <a:t>deployment</a:t>
            </a:r>
          </a:p>
        </p:txBody>
      </p:sp>
      <p:pic>
        <p:nvPicPr>
          <p:cNvPr id="4" name="Picture 3"/>
          <p:cNvPicPr>
            <a:picLocks noChangeAspect="1"/>
          </p:cNvPicPr>
          <p:nvPr/>
        </p:nvPicPr>
        <p:blipFill>
          <a:blip r:embed="rId3"/>
          <a:stretch>
            <a:fillRect/>
          </a:stretch>
        </p:blipFill>
        <p:spPr>
          <a:xfrm>
            <a:off x="5257800" y="1581150"/>
            <a:ext cx="2975912" cy="2743199"/>
          </a:xfrm>
          <a:prstGeom prst="rect">
            <a:avLst/>
          </a:prstGeom>
        </p:spPr>
      </p:pic>
    </p:spTree>
    <p:extLst>
      <p:ext uri="{BB962C8B-B14F-4D97-AF65-F5344CB8AC3E}">
        <p14:creationId xmlns:p14="http://schemas.microsoft.com/office/powerpoint/2010/main" val="26309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Visual Studio Live! Las Vegas 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Read-Only]" id="{DD734164-F40E-479F-8F17-ED891B49B3DF}" vid="{0722A4C9-FF71-4C4F-8FA9-C187D878E465}"/>
    </a:ext>
  </a:extLst>
</a:theme>
</file>

<file path=ppt/theme/theme5.xml><?xml version="1.0" encoding="utf-8"?>
<a:theme xmlns:a="http://schemas.openxmlformats.org/drawingml/2006/main" name="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1_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solidFill>
            <a:schemeClr val="bg1"/>
          </a:solid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7.xml><?xml version="1.0" encoding="utf-8"?>
<a:theme xmlns:a="http://schemas.openxmlformats.org/drawingml/2006/main" name="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8.xml><?xml version="1.0" encoding="utf-8"?>
<a:theme xmlns:a="http://schemas.openxmlformats.org/drawingml/2006/main" name="5-50057_TechSummit_FY17_Light">
  <a:themeElements>
    <a:clrScheme name="Microsoft Tech Summit v03">
      <a:dk1>
        <a:srgbClr val="161616"/>
      </a:dk1>
      <a:lt1>
        <a:srgbClr val="FFFFFF"/>
      </a:lt1>
      <a:dk2>
        <a:srgbClr val="00188F"/>
      </a:dk2>
      <a:lt2>
        <a:srgbClr val="F8F8F8"/>
      </a:lt2>
      <a:accent1>
        <a:srgbClr val="0078D7"/>
      </a:accent1>
      <a:accent2>
        <a:srgbClr val="00BCF2"/>
      </a:accent2>
      <a:accent3>
        <a:srgbClr val="D73B01"/>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Summit_FY17_16x9_Template.potx" id="{0F38E6BD-6271-4EAD-8421-BBD1CAF81882}" vid="{5FDA26A8-DCBA-42BE-8369-1ED889D074FE}"/>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1831</Words>
  <Application>Microsoft Office PowerPoint</Application>
  <PresentationFormat>On-screen Show (16:9)</PresentationFormat>
  <Paragraphs>183</Paragraphs>
  <Slides>16</Slides>
  <Notes>14</Notes>
  <HiddenSlides>0</HiddenSlides>
  <MMClips>0</MMClips>
  <ScaleCrop>false</ScaleCrop>
  <HeadingPairs>
    <vt:vector size="6" baseType="variant">
      <vt:variant>
        <vt:lpstr>Fonts Used</vt:lpstr>
      </vt:variant>
      <vt:variant>
        <vt:i4>10</vt:i4>
      </vt:variant>
      <vt:variant>
        <vt:lpstr>Theme</vt:lpstr>
      </vt:variant>
      <vt:variant>
        <vt:i4>8</vt:i4>
      </vt:variant>
      <vt:variant>
        <vt:lpstr>Slide Titles</vt:lpstr>
      </vt:variant>
      <vt:variant>
        <vt:i4>16</vt:i4>
      </vt:variant>
    </vt:vector>
  </HeadingPairs>
  <TitlesOfParts>
    <vt:vector size="34" baseType="lpstr">
      <vt:lpstr>Arial</vt:lpstr>
      <vt:lpstr>Calibri</vt:lpstr>
      <vt:lpstr>Consolas</vt:lpstr>
      <vt:lpstr>Helvetica Light</vt:lpstr>
      <vt:lpstr>Segoe UI</vt:lpstr>
      <vt:lpstr>Segoe UI Light</vt:lpstr>
      <vt:lpstr>Segoe UI Semibold</vt:lpstr>
      <vt:lpstr>Segoe UI Semilight</vt:lpstr>
      <vt:lpstr>Trebuchet MS</vt:lpstr>
      <vt:lpstr>Wingdings</vt:lpstr>
      <vt:lpstr>Custom Design</vt:lpstr>
      <vt:lpstr>Visual Studio Live! Las Vegas 2017</vt:lpstr>
      <vt:lpstr>1_Custom Design</vt:lpstr>
      <vt:lpstr>5-30711_TR22_BO_CT_Template</vt:lpstr>
      <vt:lpstr>MSVID_White_16x9_2012-08-18</vt:lpstr>
      <vt:lpstr>1_White</vt:lpstr>
      <vt:lpstr>Connect_2016_Template_Light</vt:lpstr>
      <vt:lpstr>5-50057_TechSummit_FY17_Light</vt:lpstr>
      <vt:lpstr>Mobile DevOps w/the Microsoft Stack</vt:lpstr>
      <vt:lpstr>Who am I?</vt:lpstr>
      <vt:lpstr>PowerPoint Presentation</vt:lpstr>
      <vt:lpstr>DevOps: the three stage conversation</vt:lpstr>
      <vt:lpstr>PowerPoint Presentation</vt:lpstr>
      <vt:lpstr>Mobile DevOps Challenges</vt:lpstr>
      <vt:lpstr>Continuous Integration </vt:lpstr>
      <vt:lpstr>Automated UI testing</vt:lpstr>
      <vt:lpstr>Continuous Deployment – Alpha/Beta</vt:lpstr>
      <vt:lpstr>Analytics</vt:lpstr>
      <vt:lpstr>Crash Reporting</vt:lpstr>
      <vt:lpstr>Mobile Dev Ops Pipeline</vt:lpstr>
      <vt:lpstr>PowerPoint Presentation</vt:lpstr>
      <vt:lpstr>PowerPoint Presentation</vt:lpstr>
      <vt:lpstr>Connect all of your mobile apps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2015-02-16T21:29:58Z</dcterms:created>
  <dcterms:modified xsi:type="dcterms:W3CDTF">2017-04-04T20:23:08Z</dcterms:modified>
</cp:coreProperties>
</file>